
<file path=[Content_Types].xml><?xml version="1.0" encoding="utf-8"?>
<Types xmlns="http://schemas.openxmlformats.org/package/2006/content-types">
  <Default Extension="glb" ContentType="model/gltf.binary"/>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handoutMasterIdLst>
    <p:handoutMasterId r:id="rId17"/>
  </p:handoutMasterIdLst>
  <p:sldIdLst>
    <p:sldId id="256" r:id="rId2"/>
    <p:sldId id="269" r:id="rId3"/>
    <p:sldId id="268" r:id="rId4"/>
    <p:sldId id="257" r:id="rId5"/>
    <p:sldId id="260" r:id="rId6"/>
    <p:sldId id="259" r:id="rId7"/>
    <p:sldId id="270" r:id="rId8"/>
    <p:sldId id="262" r:id="rId9"/>
    <p:sldId id="263" r:id="rId10"/>
    <p:sldId id="271" r:id="rId11"/>
    <p:sldId id="264" r:id="rId12"/>
    <p:sldId id="272" r:id="rId13"/>
    <p:sldId id="266" r:id="rId14"/>
    <p:sldId id="267" r:id="rId15"/>
  </p:sldIdLst>
  <p:sldSz cx="9144000" cy="6858000" type="screen4x3"/>
  <p:notesSz cx="6858000" cy="9144000"/>
  <p:defaultTextStyle>
    <a:defPPr>
      <a:defRPr lang="ru-R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9895"/>
    <p:restoredTop sz="96296"/>
  </p:normalViewPr>
  <p:slideViewPr>
    <p:cSldViewPr>
      <p:cViewPr varScale="1">
        <p:scale>
          <a:sx n="113" d="100"/>
          <a:sy n="113" d="100"/>
        </p:scale>
        <p:origin x="784" y="176"/>
      </p:cViewPr>
      <p:guideLst/>
    </p:cSldViewPr>
  </p:slideViewPr>
  <p:notesTextViewPr>
    <p:cViewPr>
      <p:scale>
        <a:sx n="1" d="1"/>
        <a:sy n="1" d="1"/>
      </p:scale>
      <p:origin x="0" y="0"/>
    </p:cViewPr>
  </p:notesTextViewPr>
  <p:sorterViewPr>
    <p:cViewPr>
      <p:scale>
        <a:sx n="80" d="100"/>
        <a:sy n="80" d="100"/>
      </p:scale>
      <p:origin x="0" y="0"/>
    </p:cViewPr>
  </p:sorterViewPr>
  <p:notesViewPr>
    <p:cSldViewPr>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jpeg"/><Relationship Id="rId4" Type="http://schemas.openxmlformats.org/officeDocument/2006/relationships/image" Target="../media/image26.jfif"/></Relationships>
</file>

<file path=ppt/diagrams/_rels/drawing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jpeg"/><Relationship Id="rId4" Type="http://schemas.openxmlformats.org/officeDocument/2006/relationships/image" Target="../media/image26.jfif"/></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425330-C15F-0942-89FE-7B96F16689A2}" type="doc">
      <dgm:prSet loTypeId="urn:microsoft.com/office/officeart/2005/8/layout/hierarchy1" loCatId="" qsTypeId="urn:microsoft.com/office/officeart/2005/8/quickstyle/simple1" qsCatId="simple" csTypeId="urn:microsoft.com/office/officeart/2005/8/colors/accent1_2" csCatId="accent1" phldr="1"/>
      <dgm:spPr/>
      <dgm:t>
        <a:bodyPr/>
        <a:lstStyle/>
        <a:p>
          <a:endParaRPr lang="en-GB"/>
        </a:p>
      </dgm:t>
    </dgm:pt>
    <dgm:pt modelId="{89EC7C7C-C014-7441-8F4B-99759AADC32F}">
      <dgm:prSet phldrT="[Text]"/>
      <dgm:spPr/>
      <dgm:t>
        <a:bodyPr/>
        <a:lstStyle/>
        <a:p>
          <a:r>
            <a:rPr lang="en-GB" b="1" i="0" u="none" dirty="0"/>
            <a:t>Nuclear energy</a:t>
          </a:r>
          <a:endParaRPr lang="en-GB" b="1" dirty="0"/>
        </a:p>
      </dgm:t>
    </dgm:pt>
    <dgm:pt modelId="{10C68AA9-C9BF-594E-9288-98B666DBE8AE}" type="parTrans" cxnId="{C09F61EF-11C4-2942-9CCD-A69999220105}">
      <dgm:prSet/>
      <dgm:spPr/>
      <dgm:t>
        <a:bodyPr/>
        <a:lstStyle/>
        <a:p>
          <a:endParaRPr lang="en-GB"/>
        </a:p>
      </dgm:t>
    </dgm:pt>
    <dgm:pt modelId="{4F3D94E3-D54A-6F4B-AA45-6E1384BFDEAB}" type="sibTrans" cxnId="{C09F61EF-11C4-2942-9CCD-A69999220105}">
      <dgm:prSet/>
      <dgm:spPr/>
      <dgm:t>
        <a:bodyPr/>
        <a:lstStyle/>
        <a:p>
          <a:endParaRPr lang="en-GB"/>
        </a:p>
      </dgm:t>
    </dgm:pt>
    <dgm:pt modelId="{F6F391D8-D4D8-F94C-9BB0-C78C8A0548D7}">
      <dgm:prSet phldrT="[Text]"/>
      <dgm:spPr/>
      <dgm:t>
        <a:bodyPr/>
        <a:lstStyle/>
        <a:p>
          <a:r>
            <a:rPr lang="en-GB" b="1" i="0" u="none" dirty="0"/>
            <a:t>Fission</a:t>
          </a:r>
          <a:endParaRPr lang="en-GB" dirty="0"/>
        </a:p>
      </dgm:t>
    </dgm:pt>
    <dgm:pt modelId="{88C1FCB7-FF8B-B24D-9AC7-F1FCDA6DD5D6}" type="parTrans" cxnId="{DF27422E-2A81-F54F-BD83-94C234678035}">
      <dgm:prSet/>
      <dgm:spPr/>
      <dgm:t>
        <a:bodyPr/>
        <a:lstStyle/>
        <a:p>
          <a:endParaRPr lang="en-GB"/>
        </a:p>
      </dgm:t>
    </dgm:pt>
    <dgm:pt modelId="{2D03CA21-7517-DA40-B05C-953198B36F2F}" type="sibTrans" cxnId="{DF27422E-2A81-F54F-BD83-94C234678035}">
      <dgm:prSet/>
      <dgm:spPr/>
      <dgm:t>
        <a:bodyPr/>
        <a:lstStyle/>
        <a:p>
          <a:endParaRPr lang="en-GB"/>
        </a:p>
      </dgm:t>
    </dgm:pt>
    <dgm:pt modelId="{1A938183-3580-F744-ABFC-990100B45539}">
      <dgm:prSet phldrT="[Text]"/>
      <dgm:spPr/>
      <dgm:t>
        <a:bodyPr/>
        <a:lstStyle/>
        <a:p>
          <a:r>
            <a:rPr lang="en-GB" b="1" dirty="0"/>
            <a:t>Fusion</a:t>
          </a:r>
        </a:p>
      </dgm:t>
    </dgm:pt>
    <dgm:pt modelId="{BC5A73C2-D9A0-D248-B55F-7A2CDAC039F1}" type="parTrans" cxnId="{C0AAC9A4-789F-6146-9AE4-1E5D3B7033E1}">
      <dgm:prSet/>
      <dgm:spPr/>
      <dgm:t>
        <a:bodyPr/>
        <a:lstStyle/>
        <a:p>
          <a:endParaRPr lang="en-GB"/>
        </a:p>
      </dgm:t>
    </dgm:pt>
    <dgm:pt modelId="{1518B93F-C22C-8A46-8833-22EB6EB68E78}" type="sibTrans" cxnId="{C0AAC9A4-789F-6146-9AE4-1E5D3B7033E1}">
      <dgm:prSet/>
      <dgm:spPr/>
      <dgm:t>
        <a:bodyPr/>
        <a:lstStyle/>
        <a:p>
          <a:endParaRPr lang="en-GB"/>
        </a:p>
      </dgm:t>
    </dgm:pt>
    <dgm:pt modelId="{6770BB45-136A-3A49-BD8B-3EC575B9C63D}" type="pres">
      <dgm:prSet presAssocID="{F8425330-C15F-0942-89FE-7B96F16689A2}" presName="hierChild1" presStyleCnt="0">
        <dgm:presLayoutVars>
          <dgm:chPref val="1"/>
          <dgm:dir/>
          <dgm:animOne val="branch"/>
          <dgm:animLvl val="lvl"/>
          <dgm:resizeHandles/>
        </dgm:presLayoutVars>
      </dgm:prSet>
      <dgm:spPr/>
    </dgm:pt>
    <dgm:pt modelId="{8F1E5A6B-348C-3344-B976-25E808639552}" type="pres">
      <dgm:prSet presAssocID="{89EC7C7C-C014-7441-8F4B-99759AADC32F}" presName="hierRoot1" presStyleCnt="0"/>
      <dgm:spPr/>
    </dgm:pt>
    <dgm:pt modelId="{8F8D3E17-58B1-CE47-8420-20B234139242}" type="pres">
      <dgm:prSet presAssocID="{89EC7C7C-C014-7441-8F4B-99759AADC32F}" presName="composite" presStyleCnt="0"/>
      <dgm:spPr/>
    </dgm:pt>
    <dgm:pt modelId="{41ADCF23-5C7E-164F-8301-352F29C08580}" type="pres">
      <dgm:prSet presAssocID="{89EC7C7C-C014-7441-8F4B-99759AADC32F}" presName="background" presStyleLbl="node0" presStyleIdx="0" presStyleCnt="1"/>
      <dgm:spPr/>
    </dgm:pt>
    <dgm:pt modelId="{2A46A169-2E81-E146-ABFD-B7853E67613D}" type="pres">
      <dgm:prSet presAssocID="{89EC7C7C-C014-7441-8F4B-99759AADC32F}" presName="text" presStyleLbl="fgAcc0" presStyleIdx="0" presStyleCnt="1">
        <dgm:presLayoutVars>
          <dgm:chPref val="3"/>
        </dgm:presLayoutVars>
      </dgm:prSet>
      <dgm:spPr/>
    </dgm:pt>
    <dgm:pt modelId="{36143141-87BB-9245-8A92-34EC590C684F}" type="pres">
      <dgm:prSet presAssocID="{89EC7C7C-C014-7441-8F4B-99759AADC32F}" presName="hierChild2" presStyleCnt="0"/>
      <dgm:spPr/>
    </dgm:pt>
    <dgm:pt modelId="{7FEE17D4-4B79-304E-939E-928EE7791FE6}" type="pres">
      <dgm:prSet presAssocID="{88C1FCB7-FF8B-B24D-9AC7-F1FCDA6DD5D6}" presName="Name10" presStyleLbl="parChTrans1D2" presStyleIdx="0" presStyleCnt="2"/>
      <dgm:spPr/>
    </dgm:pt>
    <dgm:pt modelId="{060FBB38-7120-0046-97D4-A75618F1E1B9}" type="pres">
      <dgm:prSet presAssocID="{F6F391D8-D4D8-F94C-9BB0-C78C8A0548D7}" presName="hierRoot2" presStyleCnt="0"/>
      <dgm:spPr/>
    </dgm:pt>
    <dgm:pt modelId="{F5EE13E4-8850-8147-9B11-609DC0992494}" type="pres">
      <dgm:prSet presAssocID="{F6F391D8-D4D8-F94C-9BB0-C78C8A0548D7}" presName="composite2" presStyleCnt="0"/>
      <dgm:spPr/>
    </dgm:pt>
    <dgm:pt modelId="{C23C726B-1E6C-7D44-B6E3-6FA4C2FA488B}" type="pres">
      <dgm:prSet presAssocID="{F6F391D8-D4D8-F94C-9BB0-C78C8A0548D7}" presName="background2" presStyleLbl="node2" presStyleIdx="0" presStyleCnt="2"/>
      <dgm:spPr/>
    </dgm:pt>
    <dgm:pt modelId="{CB7E2893-560E-6346-9354-E1FCB87DEC4B}" type="pres">
      <dgm:prSet presAssocID="{F6F391D8-D4D8-F94C-9BB0-C78C8A0548D7}" presName="text2" presStyleLbl="fgAcc2" presStyleIdx="0" presStyleCnt="2">
        <dgm:presLayoutVars>
          <dgm:chPref val="3"/>
        </dgm:presLayoutVars>
      </dgm:prSet>
      <dgm:spPr/>
    </dgm:pt>
    <dgm:pt modelId="{4C35540C-AFF8-1B41-B971-E0E41E8DF130}" type="pres">
      <dgm:prSet presAssocID="{F6F391D8-D4D8-F94C-9BB0-C78C8A0548D7}" presName="hierChild3" presStyleCnt="0"/>
      <dgm:spPr/>
    </dgm:pt>
    <dgm:pt modelId="{91CD6267-665D-DF49-A081-9D1A4C65DAAB}" type="pres">
      <dgm:prSet presAssocID="{BC5A73C2-D9A0-D248-B55F-7A2CDAC039F1}" presName="Name10" presStyleLbl="parChTrans1D2" presStyleIdx="1" presStyleCnt="2"/>
      <dgm:spPr/>
    </dgm:pt>
    <dgm:pt modelId="{455A4821-7382-A242-B32A-0E660C37C39D}" type="pres">
      <dgm:prSet presAssocID="{1A938183-3580-F744-ABFC-990100B45539}" presName="hierRoot2" presStyleCnt="0"/>
      <dgm:spPr/>
    </dgm:pt>
    <dgm:pt modelId="{3B4CF037-486A-D640-AE32-3D7B7D846FC8}" type="pres">
      <dgm:prSet presAssocID="{1A938183-3580-F744-ABFC-990100B45539}" presName="composite2" presStyleCnt="0"/>
      <dgm:spPr/>
    </dgm:pt>
    <dgm:pt modelId="{B1584D94-43DB-4346-B925-0CE94642C873}" type="pres">
      <dgm:prSet presAssocID="{1A938183-3580-F744-ABFC-990100B45539}" presName="background2" presStyleLbl="node2" presStyleIdx="1" presStyleCnt="2"/>
      <dgm:spPr/>
    </dgm:pt>
    <dgm:pt modelId="{D9250230-E089-9C4B-889D-2D3A56888637}" type="pres">
      <dgm:prSet presAssocID="{1A938183-3580-F744-ABFC-990100B45539}" presName="text2" presStyleLbl="fgAcc2" presStyleIdx="1" presStyleCnt="2">
        <dgm:presLayoutVars>
          <dgm:chPref val="3"/>
        </dgm:presLayoutVars>
      </dgm:prSet>
      <dgm:spPr/>
    </dgm:pt>
    <dgm:pt modelId="{C2BBCDC5-3908-8743-80C9-0A71F3E7E37B}" type="pres">
      <dgm:prSet presAssocID="{1A938183-3580-F744-ABFC-990100B45539}" presName="hierChild3" presStyleCnt="0"/>
      <dgm:spPr/>
    </dgm:pt>
  </dgm:ptLst>
  <dgm:cxnLst>
    <dgm:cxn modelId="{184DB407-4BEB-3C4A-BD73-056B46F0905C}" type="presOf" srcId="{88C1FCB7-FF8B-B24D-9AC7-F1FCDA6DD5D6}" destId="{7FEE17D4-4B79-304E-939E-928EE7791FE6}" srcOrd="0" destOrd="0" presId="urn:microsoft.com/office/officeart/2005/8/layout/hierarchy1"/>
    <dgm:cxn modelId="{DF27422E-2A81-F54F-BD83-94C234678035}" srcId="{89EC7C7C-C014-7441-8F4B-99759AADC32F}" destId="{F6F391D8-D4D8-F94C-9BB0-C78C8A0548D7}" srcOrd="0" destOrd="0" parTransId="{88C1FCB7-FF8B-B24D-9AC7-F1FCDA6DD5D6}" sibTransId="{2D03CA21-7517-DA40-B05C-953198B36F2F}"/>
    <dgm:cxn modelId="{33C94761-9F37-3843-8A22-A4340D9AD220}" type="presOf" srcId="{F8425330-C15F-0942-89FE-7B96F16689A2}" destId="{6770BB45-136A-3A49-BD8B-3EC575B9C63D}" srcOrd="0" destOrd="0" presId="urn:microsoft.com/office/officeart/2005/8/layout/hierarchy1"/>
    <dgm:cxn modelId="{DE842C8F-4FDC-3C4C-B720-A45B92775F77}" type="presOf" srcId="{1A938183-3580-F744-ABFC-990100B45539}" destId="{D9250230-E089-9C4B-889D-2D3A56888637}" srcOrd="0" destOrd="0" presId="urn:microsoft.com/office/officeart/2005/8/layout/hierarchy1"/>
    <dgm:cxn modelId="{C0AAC9A4-789F-6146-9AE4-1E5D3B7033E1}" srcId="{89EC7C7C-C014-7441-8F4B-99759AADC32F}" destId="{1A938183-3580-F744-ABFC-990100B45539}" srcOrd="1" destOrd="0" parTransId="{BC5A73C2-D9A0-D248-B55F-7A2CDAC039F1}" sibTransId="{1518B93F-C22C-8A46-8833-22EB6EB68E78}"/>
    <dgm:cxn modelId="{FCA0F7AA-C458-094C-816A-0C884C54161F}" type="presOf" srcId="{F6F391D8-D4D8-F94C-9BB0-C78C8A0548D7}" destId="{CB7E2893-560E-6346-9354-E1FCB87DEC4B}" srcOrd="0" destOrd="0" presId="urn:microsoft.com/office/officeart/2005/8/layout/hierarchy1"/>
    <dgm:cxn modelId="{06C0C1DB-0715-9A4B-933F-149956BC0E12}" type="presOf" srcId="{BC5A73C2-D9A0-D248-B55F-7A2CDAC039F1}" destId="{91CD6267-665D-DF49-A081-9D1A4C65DAAB}" srcOrd="0" destOrd="0" presId="urn:microsoft.com/office/officeart/2005/8/layout/hierarchy1"/>
    <dgm:cxn modelId="{C09F61EF-11C4-2942-9CCD-A69999220105}" srcId="{F8425330-C15F-0942-89FE-7B96F16689A2}" destId="{89EC7C7C-C014-7441-8F4B-99759AADC32F}" srcOrd="0" destOrd="0" parTransId="{10C68AA9-C9BF-594E-9288-98B666DBE8AE}" sibTransId="{4F3D94E3-D54A-6F4B-AA45-6E1384BFDEAB}"/>
    <dgm:cxn modelId="{209A17F8-A309-404F-B04A-0494E5F3703D}" type="presOf" srcId="{89EC7C7C-C014-7441-8F4B-99759AADC32F}" destId="{2A46A169-2E81-E146-ABFD-B7853E67613D}" srcOrd="0" destOrd="0" presId="urn:microsoft.com/office/officeart/2005/8/layout/hierarchy1"/>
    <dgm:cxn modelId="{C8C80CA6-F172-8D47-AABB-924CAC7CB59E}" type="presParOf" srcId="{6770BB45-136A-3A49-BD8B-3EC575B9C63D}" destId="{8F1E5A6B-348C-3344-B976-25E808639552}" srcOrd="0" destOrd="0" presId="urn:microsoft.com/office/officeart/2005/8/layout/hierarchy1"/>
    <dgm:cxn modelId="{0D4D5696-13D7-4D4C-B856-3E3C88FF663E}" type="presParOf" srcId="{8F1E5A6B-348C-3344-B976-25E808639552}" destId="{8F8D3E17-58B1-CE47-8420-20B234139242}" srcOrd="0" destOrd="0" presId="urn:microsoft.com/office/officeart/2005/8/layout/hierarchy1"/>
    <dgm:cxn modelId="{42C48D8C-88D9-8444-990D-0FEEAAA2D3E9}" type="presParOf" srcId="{8F8D3E17-58B1-CE47-8420-20B234139242}" destId="{41ADCF23-5C7E-164F-8301-352F29C08580}" srcOrd="0" destOrd="0" presId="urn:microsoft.com/office/officeart/2005/8/layout/hierarchy1"/>
    <dgm:cxn modelId="{D7C70DA8-059E-5A44-B3A3-A6D4F229BB7A}" type="presParOf" srcId="{8F8D3E17-58B1-CE47-8420-20B234139242}" destId="{2A46A169-2E81-E146-ABFD-B7853E67613D}" srcOrd="1" destOrd="0" presId="urn:microsoft.com/office/officeart/2005/8/layout/hierarchy1"/>
    <dgm:cxn modelId="{68D55877-0CB4-BB44-8610-82A99F718CA5}" type="presParOf" srcId="{8F1E5A6B-348C-3344-B976-25E808639552}" destId="{36143141-87BB-9245-8A92-34EC590C684F}" srcOrd="1" destOrd="0" presId="urn:microsoft.com/office/officeart/2005/8/layout/hierarchy1"/>
    <dgm:cxn modelId="{F0F31CFC-7E01-BE40-A603-18D5F7FB58FA}" type="presParOf" srcId="{36143141-87BB-9245-8A92-34EC590C684F}" destId="{7FEE17D4-4B79-304E-939E-928EE7791FE6}" srcOrd="0" destOrd="0" presId="urn:microsoft.com/office/officeart/2005/8/layout/hierarchy1"/>
    <dgm:cxn modelId="{5C6F87BA-2C57-5741-AC07-CDCD483D5161}" type="presParOf" srcId="{36143141-87BB-9245-8A92-34EC590C684F}" destId="{060FBB38-7120-0046-97D4-A75618F1E1B9}" srcOrd="1" destOrd="0" presId="urn:microsoft.com/office/officeart/2005/8/layout/hierarchy1"/>
    <dgm:cxn modelId="{635B6997-33B4-B942-AA19-59F47681BC63}" type="presParOf" srcId="{060FBB38-7120-0046-97D4-A75618F1E1B9}" destId="{F5EE13E4-8850-8147-9B11-609DC0992494}" srcOrd="0" destOrd="0" presId="urn:microsoft.com/office/officeart/2005/8/layout/hierarchy1"/>
    <dgm:cxn modelId="{4B313109-C9FA-A742-8860-6190D6416577}" type="presParOf" srcId="{F5EE13E4-8850-8147-9B11-609DC0992494}" destId="{C23C726B-1E6C-7D44-B6E3-6FA4C2FA488B}" srcOrd="0" destOrd="0" presId="urn:microsoft.com/office/officeart/2005/8/layout/hierarchy1"/>
    <dgm:cxn modelId="{91399749-A1C1-834D-B59A-06646FDE537C}" type="presParOf" srcId="{F5EE13E4-8850-8147-9B11-609DC0992494}" destId="{CB7E2893-560E-6346-9354-E1FCB87DEC4B}" srcOrd="1" destOrd="0" presId="urn:microsoft.com/office/officeart/2005/8/layout/hierarchy1"/>
    <dgm:cxn modelId="{0764C995-9414-974C-8106-460F2C536218}" type="presParOf" srcId="{060FBB38-7120-0046-97D4-A75618F1E1B9}" destId="{4C35540C-AFF8-1B41-B971-E0E41E8DF130}" srcOrd="1" destOrd="0" presId="urn:microsoft.com/office/officeart/2005/8/layout/hierarchy1"/>
    <dgm:cxn modelId="{F42302D7-0C08-9744-BEE8-ABBA7E9E06E9}" type="presParOf" srcId="{36143141-87BB-9245-8A92-34EC590C684F}" destId="{91CD6267-665D-DF49-A081-9D1A4C65DAAB}" srcOrd="2" destOrd="0" presId="urn:microsoft.com/office/officeart/2005/8/layout/hierarchy1"/>
    <dgm:cxn modelId="{5EC096EE-5A9C-B647-BE80-EB6C885A3270}" type="presParOf" srcId="{36143141-87BB-9245-8A92-34EC590C684F}" destId="{455A4821-7382-A242-B32A-0E660C37C39D}" srcOrd="3" destOrd="0" presId="urn:microsoft.com/office/officeart/2005/8/layout/hierarchy1"/>
    <dgm:cxn modelId="{95B1AA6D-1032-E447-A6A1-C6CB471319AA}" type="presParOf" srcId="{455A4821-7382-A242-B32A-0E660C37C39D}" destId="{3B4CF037-486A-D640-AE32-3D7B7D846FC8}" srcOrd="0" destOrd="0" presId="urn:microsoft.com/office/officeart/2005/8/layout/hierarchy1"/>
    <dgm:cxn modelId="{FBE95BD3-251E-B749-947D-EE9003E92B37}" type="presParOf" srcId="{3B4CF037-486A-D640-AE32-3D7B7D846FC8}" destId="{B1584D94-43DB-4346-B925-0CE94642C873}" srcOrd="0" destOrd="0" presId="urn:microsoft.com/office/officeart/2005/8/layout/hierarchy1"/>
    <dgm:cxn modelId="{9829332F-986E-CF4A-A699-CB473C5B385C}" type="presParOf" srcId="{3B4CF037-486A-D640-AE32-3D7B7D846FC8}" destId="{D9250230-E089-9C4B-889D-2D3A56888637}" srcOrd="1" destOrd="0" presId="urn:microsoft.com/office/officeart/2005/8/layout/hierarchy1"/>
    <dgm:cxn modelId="{C8882F1A-85ED-A140-B737-A51ABE2B55BE}" type="presParOf" srcId="{455A4821-7382-A242-B32A-0E660C37C39D}" destId="{C2BBCDC5-3908-8743-80C9-0A71F3E7E37B}"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EB197CC-F1DE-F54E-A568-6C503FB85A9D}" type="doc">
      <dgm:prSet loTypeId="urn:microsoft.com/office/officeart/2008/layout/HorizontalMultiLevelHierarchy" loCatId="" qsTypeId="urn:microsoft.com/office/officeart/2005/8/quickstyle/3d1" qsCatId="3D" csTypeId="urn:microsoft.com/office/officeart/2005/8/colors/colorful3" csCatId="colorful" phldr="1"/>
      <dgm:spPr/>
      <dgm:t>
        <a:bodyPr/>
        <a:lstStyle/>
        <a:p>
          <a:endParaRPr lang="en-GB"/>
        </a:p>
      </dgm:t>
    </dgm:pt>
    <dgm:pt modelId="{4DB41AFE-044A-ED44-A952-18BA7E2550D8}">
      <dgm:prSet phldrT="[Text]"/>
      <dgm:spPr/>
      <dgm:t>
        <a:bodyPr/>
        <a:lstStyle/>
        <a:p>
          <a:r>
            <a:rPr lang="en-GB" b="1" dirty="0" err="1"/>
            <a:t>Ruppur</a:t>
          </a:r>
          <a:endParaRPr lang="en-GB" b="1" dirty="0"/>
        </a:p>
      </dgm:t>
    </dgm:pt>
    <dgm:pt modelId="{00E2B128-A6D0-2945-9CE9-058FFBD51BE4}" type="parTrans" cxnId="{25D9BF14-440B-944E-ADFA-861B463D8D2D}">
      <dgm:prSet/>
      <dgm:spPr/>
      <dgm:t>
        <a:bodyPr/>
        <a:lstStyle/>
        <a:p>
          <a:endParaRPr lang="en-GB"/>
        </a:p>
      </dgm:t>
    </dgm:pt>
    <dgm:pt modelId="{2F544B4C-BFCA-6742-8C3B-2FC23B4E27FE}" type="sibTrans" cxnId="{25D9BF14-440B-944E-ADFA-861B463D8D2D}">
      <dgm:prSet/>
      <dgm:spPr/>
      <dgm:t>
        <a:bodyPr/>
        <a:lstStyle/>
        <a:p>
          <a:endParaRPr lang="en-GB"/>
        </a:p>
      </dgm:t>
    </dgm:pt>
    <dgm:pt modelId="{1B04E599-2557-0A4F-8487-F75402DC5010}">
      <dgm:prSet phldrT="[Text]"/>
      <dgm:spPr/>
      <dgm:t>
        <a:bodyPr/>
        <a:lstStyle/>
        <a:p>
          <a:r>
            <a:rPr lang="en-GB" b="1" dirty="0"/>
            <a:t>VVER-1200</a:t>
          </a:r>
          <a:r>
            <a:rPr lang="en-GB" dirty="0"/>
            <a:t> water-cooled</a:t>
          </a:r>
        </a:p>
      </dgm:t>
    </dgm:pt>
    <dgm:pt modelId="{BAB820D3-F71B-E34F-A1F8-07DF51189B16}" type="parTrans" cxnId="{9A612112-B922-A641-876A-2F96EDB5D41F}">
      <dgm:prSet/>
      <dgm:spPr/>
      <dgm:t>
        <a:bodyPr/>
        <a:lstStyle/>
        <a:p>
          <a:endParaRPr lang="en-GB"/>
        </a:p>
      </dgm:t>
    </dgm:pt>
    <dgm:pt modelId="{AB2FA84C-7AE1-2143-8072-1BAF7F09825E}" type="sibTrans" cxnId="{9A612112-B922-A641-876A-2F96EDB5D41F}">
      <dgm:prSet/>
      <dgm:spPr/>
      <dgm:t>
        <a:bodyPr/>
        <a:lstStyle/>
        <a:p>
          <a:endParaRPr lang="en-GB"/>
        </a:p>
      </dgm:t>
    </dgm:pt>
    <dgm:pt modelId="{50A4DAB1-F4EC-7A47-A4DF-3A832AB9F737}">
      <dgm:prSet phldrT="[Text]"/>
      <dgm:spPr/>
      <dgm:t>
        <a:bodyPr/>
        <a:lstStyle/>
        <a:p>
          <a:r>
            <a:rPr lang="en-GB"/>
            <a:t>Stabilty High</a:t>
          </a:r>
          <a:endParaRPr lang="en-GB" dirty="0"/>
        </a:p>
      </dgm:t>
    </dgm:pt>
    <dgm:pt modelId="{E803C3D9-5E18-AB4C-BFD4-440449C27C99}" type="parTrans" cxnId="{4E3C663E-1A2B-3D44-AEF9-F2361DAA00F4}">
      <dgm:prSet/>
      <dgm:spPr/>
      <dgm:t>
        <a:bodyPr/>
        <a:lstStyle/>
        <a:p>
          <a:endParaRPr lang="en-GB"/>
        </a:p>
      </dgm:t>
    </dgm:pt>
    <dgm:pt modelId="{49274A64-F3D0-8144-846D-7DF959891000}" type="sibTrans" cxnId="{4E3C663E-1A2B-3D44-AEF9-F2361DAA00F4}">
      <dgm:prSet/>
      <dgm:spPr/>
      <dgm:t>
        <a:bodyPr/>
        <a:lstStyle/>
        <a:p>
          <a:endParaRPr lang="en-GB"/>
        </a:p>
      </dgm:t>
    </dgm:pt>
    <dgm:pt modelId="{0A29CDA5-3A6E-6044-BA7D-ACC175F7475F}">
      <dgm:prSet phldrT="[Text]"/>
      <dgm:spPr/>
      <dgm:t>
        <a:bodyPr/>
        <a:lstStyle/>
        <a:p>
          <a:r>
            <a:rPr lang="en-GB" b="0" dirty="0"/>
            <a:t>Two units will generate 2400 MW of electricity</a:t>
          </a:r>
          <a:endParaRPr lang="en-GB" dirty="0"/>
        </a:p>
      </dgm:t>
    </dgm:pt>
    <dgm:pt modelId="{83547753-6C8B-AB42-93E3-812026FEC070}" type="parTrans" cxnId="{001EC526-ECB5-1349-AB48-471A2CC6FC57}">
      <dgm:prSet/>
      <dgm:spPr/>
      <dgm:t>
        <a:bodyPr/>
        <a:lstStyle/>
        <a:p>
          <a:endParaRPr lang="en-GB"/>
        </a:p>
      </dgm:t>
    </dgm:pt>
    <dgm:pt modelId="{6EF652D4-4CDF-5F4E-864D-12DD4C4E2C0C}" type="sibTrans" cxnId="{001EC526-ECB5-1349-AB48-471A2CC6FC57}">
      <dgm:prSet/>
      <dgm:spPr/>
      <dgm:t>
        <a:bodyPr/>
        <a:lstStyle/>
        <a:p>
          <a:endParaRPr lang="en-GB"/>
        </a:p>
      </dgm:t>
    </dgm:pt>
    <dgm:pt modelId="{F2F73982-4940-0247-B14E-84FAFE28E26A}">
      <dgm:prSet/>
      <dgm:spPr/>
      <dgm:t>
        <a:bodyPr/>
        <a:lstStyle/>
        <a:p>
          <a:endParaRPr lang="en-GB"/>
        </a:p>
      </dgm:t>
    </dgm:pt>
    <dgm:pt modelId="{4818EB03-5C17-0E44-BED8-5ADD7A3D4123}" type="parTrans" cxnId="{7715BD82-4B74-5348-AFBB-1C9E684F74D1}">
      <dgm:prSet/>
      <dgm:spPr/>
      <dgm:t>
        <a:bodyPr/>
        <a:lstStyle/>
        <a:p>
          <a:endParaRPr lang="en-GB"/>
        </a:p>
      </dgm:t>
    </dgm:pt>
    <dgm:pt modelId="{982B7283-1879-7E4E-AA83-6D021D9CEE60}" type="sibTrans" cxnId="{7715BD82-4B74-5348-AFBB-1C9E684F74D1}">
      <dgm:prSet/>
      <dgm:spPr/>
      <dgm:t>
        <a:bodyPr/>
        <a:lstStyle/>
        <a:p>
          <a:endParaRPr lang="en-GB"/>
        </a:p>
      </dgm:t>
    </dgm:pt>
    <dgm:pt modelId="{37C80DC8-82EB-0848-87FD-2A76DD9C2850}">
      <dgm:prSet/>
      <dgm:spPr/>
      <dgm:t>
        <a:bodyPr/>
        <a:lstStyle/>
        <a:p>
          <a:endParaRPr lang="en-GB"/>
        </a:p>
      </dgm:t>
    </dgm:pt>
    <dgm:pt modelId="{C83F0B38-64F3-8F44-A396-0BD2481FE4AD}" type="parTrans" cxnId="{17C88377-A15D-5148-BFEE-7CB12E59A678}">
      <dgm:prSet/>
      <dgm:spPr/>
      <dgm:t>
        <a:bodyPr/>
        <a:lstStyle/>
        <a:p>
          <a:endParaRPr lang="en-GB"/>
        </a:p>
      </dgm:t>
    </dgm:pt>
    <dgm:pt modelId="{B05DAC62-4375-F94D-8C95-5EDD57F95550}" type="sibTrans" cxnId="{17C88377-A15D-5148-BFEE-7CB12E59A678}">
      <dgm:prSet/>
      <dgm:spPr/>
      <dgm:t>
        <a:bodyPr/>
        <a:lstStyle/>
        <a:p>
          <a:endParaRPr lang="en-GB"/>
        </a:p>
      </dgm:t>
    </dgm:pt>
    <dgm:pt modelId="{E29ACEBD-F322-D742-A446-968B6A379063}">
      <dgm:prSet/>
      <dgm:spPr/>
      <dgm:t>
        <a:bodyPr/>
        <a:lstStyle/>
        <a:p>
          <a:endParaRPr lang="en-GB"/>
        </a:p>
      </dgm:t>
    </dgm:pt>
    <dgm:pt modelId="{BDB158E2-72CB-0543-86B1-7E3C5FFE0B68}" type="parTrans" cxnId="{8A1589CC-C154-124D-873A-172E8C120092}">
      <dgm:prSet/>
      <dgm:spPr/>
      <dgm:t>
        <a:bodyPr/>
        <a:lstStyle/>
        <a:p>
          <a:endParaRPr lang="en-GB"/>
        </a:p>
      </dgm:t>
    </dgm:pt>
    <dgm:pt modelId="{911DDF01-838C-D84E-8B0A-24F4D63B8A86}" type="sibTrans" cxnId="{8A1589CC-C154-124D-873A-172E8C120092}">
      <dgm:prSet/>
      <dgm:spPr/>
      <dgm:t>
        <a:bodyPr/>
        <a:lstStyle/>
        <a:p>
          <a:endParaRPr lang="en-GB"/>
        </a:p>
      </dgm:t>
    </dgm:pt>
    <dgm:pt modelId="{46286BEA-CD8B-0742-A1E0-6203BFCAC2E3}" type="pres">
      <dgm:prSet presAssocID="{1EB197CC-F1DE-F54E-A568-6C503FB85A9D}" presName="Name0" presStyleCnt="0">
        <dgm:presLayoutVars>
          <dgm:chPref val="1"/>
          <dgm:dir/>
          <dgm:animOne val="branch"/>
          <dgm:animLvl val="lvl"/>
          <dgm:resizeHandles val="exact"/>
        </dgm:presLayoutVars>
      </dgm:prSet>
      <dgm:spPr/>
    </dgm:pt>
    <dgm:pt modelId="{7DA84A72-CD81-5844-9FC6-38FE42101D72}" type="pres">
      <dgm:prSet presAssocID="{4DB41AFE-044A-ED44-A952-18BA7E2550D8}" presName="root1" presStyleCnt="0"/>
      <dgm:spPr/>
    </dgm:pt>
    <dgm:pt modelId="{18409A51-FE3A-1940-A869-E6AB7D7B52E9}" type="pres">
      <dgm:prSet presAssocID="{4DB41AFE-044A-ED44-A952-18BA7E2550D8}" presName="LevelOneTextNode" presStyleLbl="node0" presStyleIdx="0" presStyleCnt="1" custLinFactNeighborX="-3140" custLinFactNeighborY="326">
        <dgm:presLayoutVars>
          <dgm:chPref val="3"/>
        </dgm:presLayoutVars>
      </dgm:prSet>
      <dgm:spPr/>
    </dgm:pt>
    <dgm:pt modelId="{B0BB13FF-94A8-D44B-8821-EB576E894F8B}" type="pres">
      <dgm:prSet presAssocID="{4DB41AFE-044A-ED44-A952-18BA7E2550D8}" presName="level2hierChild" presStyleCnt="0"/>
      <dgm:spPr/>
    </dgm:pt>
    <dgm:pt modelId="{77BA0671-9E0D-824E-8EA2-6DD7854223A9}" type="pres">
      <dgm:prSet presAssocID="{BAB820D3-F71B-E34F-A1F8-07DF51189B16}" presName="conn2-1" presStyleLbl="parChTrans1D2" presStyleIdx="0" presStyleCnt="3"/>
      <dgm:spPr/>
    </dgm:pt>
    <dgm:pt modelId="{3E2B0A0B-F1F7-A240-B083-31362CF5241D}" type="pres">
      <dgm:prSet presAssocID="{BAB820D3-F71B-E34F-A1F8-07DF51189B16}" presName="connTx" presStyleLbl="parChTrans1D2" presStyleIdx="0" presStyleCnt="3"/>
      <dgm:spPr/>
    </dgm:pt>
    <dgm:pt modelId="{D69390C9-FB42-634C-889B-FD7BD6E8F45B}" type="pres">
      <dgm:prSet presAssocID="{1B04E599-2557-0A4F-8487-F75402DC5010}" presName="root2" presStyleCnt="0"/>
      <dgm:spPr/>
    </dgm:pt>
    <dgm:pt modelId="{A6C2E4C9-F8B1-8141-B7C0-AC1D6EBCD281}" type="pres">
      <dgm:prSet presAssocID="{1B04E599-2557-0A4F-8487-F75402DC5010}" presName="LevelTwoTextNode" presStyleLbl="node2" presStyleIdx="0" presStyleCnt="3">
        <dgm:presLayoutVars>
          <dgm:chPref val="3"/>
        </dgm:presLayoutVars>
      </dgm:prSet>
      <dgm:spPr/>
    </dgm:pt>
    <dgm:pt modelId="{78BAF1AC-3C4C-D740-B667-84E46DD4EED7}" type="pres">
      <dgm:prSet presAssocID="{1B04E599-2557-0A4F-8487-F75402DC5010}" presName="level3hierChild" presStyleCnt="0"/>
      <dgm:spPr/>
    </dgm:pt>
    <dgm:pt modelId="{F3D7B8E1-A75C-3447-B399-4338838D075B}" type="pres">
      <dgm:prSet presAssocID="{4818EB03-5C17-0E44-BED8-5ADD7A3D4123}" presName="conn2-1" presStyleLbl="parChTrans1D3" presStyleIdx="0" presStyleCnt="3"/>
      <dgm:spPr/>
    </dgm:pt>
    <dgm:pt modelId="{52F5A958-F696-F24A-B21B-AA3754874717}" type="pres">
      <dgm:prSet presAssocID="{4818EB03-5C17-0E44-BED8-5ADD7A3D4123}" presName="connTx" presStyleLbl="parChTrans1D3" presStyleIdx="0" presStyleCnt="3"/>
      <dgm:spPr/>
    </dgm:pt>
    <dgm:pt modelId="{03062926-08E0-DB4D-8CC3-51F22147F767}" type="pres">
      <dgm:prSet presAssocID="{F2F73982-4940-0247-B14E-84FAFE28E26A}" presName="root2" presStyleCnt="0"/>
      <dgm:spPr/>
    </dgm:pt>
    <dgm:pt modelId="{ED8CCB6A-3A91-E543-AA3B-993496B62913}" type="pres">
      <dgm:prSet presAssocID="{F2F73982-4940-0247-B14E-84FAFE28E26A}" presName="LevelTwoTextNode" presStyleLbl="node3" presStyleIdx="0" presStyleCnt="3" custLinFactNeighborX="1447" custLinFactNeighborY="4695">
        <dgm:presLayoutVars>
          <dgm:chPref val="3"/>
        </dgm:presLayoutVars>
      </dgm:prSet>
      <dgm:spPr/>
    </dgm:pt>
    <dgm:pt modelId="{1B508855-4725-964E-8B68-22D712806FD2}" type="pres">
      <dgm:prSet presAssocID="{F2F73982-4940-0247-B14E-84FAFE28E26A}" presName="level3hierChild" presStyleCnt="0"/>
      <dgm:spPr/>
    </dgm:pt>
    <dgm:pt modelId="{A8253A8A-DBBD-3243-A013-8054A967F119}" type="pres">
      <dgm:prSet presAssocID="{E803C3D9-5E18-AB4C-BFD4-440449C27C99}" presName="conn2-1" presStyleLbl="parChTrans1D2" presStyleIdx="1" presStyleCnt="3"/>
      <dgm:spPr/>
    </dgm:pt>
    <dgm:pt modelId="{88C02AE6-2FD8-E144-9B42-DE7CDDE2BFF4}" type="pres">
      <dgm:prSet presAssocID="{E803C3D9-5E18-AB4C-BFD4-440449C27C99}" presName="connTx" presStyleLbl="parChTrans1D2" presStyleIdx="1" presStyleCnt="3"/>
      <dgm:spPr/>
    </dgm:pt>
    <dgm:pt modelId="{7FD59167-A149-A240-9EAF-C18A3A74F770}" type="pres">
      <dgm:prSet presAssocID="{50A4DAB1-F4EC-7A47-A4DF-3A832AB9F737}" presName="root2" presStyleCnt="0"/>
      <dgm:spPr/>
    </dgm:pt>
    <dgm:pt modelId="{C58ECDFE-18BF-B54D-979D-7FBA66F440A6}" type="pres">
      <dgm:prSet presAssocID="{50A4DAB1-F4EC-7A47-A4DF-3A832AB9F737}" presName="LevelTwoTextNode" presStyleLbl="node2" presStyleIdx="1" presStyleCnt="3">
        <dgm:presLayoutVars>
          <dgm:chPref val="3"/>
        </dgm:presLayoutVars>
      </dgm:prSet>
      <dgm:spPr/>
    </dgm:pt>
    <dgm:pt modelId="{6E030709-01F4-3E41-BD81-E00EBE8D7FB0}" type="pres">
      <dgm:prSet presAssocID="{50A4DAB1-F4EC-7A47-A4DF-3A832AB9F737}" presName="level3hierChild" presStyleCnt="0"/>
      <dgm:spPr/>
    </dgm:pt>
    <dgm:pt modelId="{40DAD991-2BBC-B044-B92B-9FA7ACECE496}" type="pres">
      <dgm:prSet presAssocID="{C83F0B38-64F3-8F44-A396-0BD2481FE4AD}" presName="conn2-1" presStyleLbl="parChTrans1D3" presStyleIdx="1" presStyleCnt="3"/>
      <dgm:spPr/>
    </dgm:pt>
    <dgm:pt modelId="{7B9C8BEB-26E1-7843-8523-713AF357F1B4}" type="pres">
      <dgm:prSet presAssocID="{C83F0B38-64F3-8F44-A396-0BD2481FE4AD}" presName="connTx" presStyleLbl="parChTrans1D3" presStyleIdx="1" presStyleCnt="3"/>
      <dgm:spPr/>
    </dgm:pt>
    <dgm:pt modelId="{35029A2B-1C3C-9145-8021-19E19CD095FE}" type="pres">
      <dgm:prSet presAssocID="{37C80DC8-82EB-0848-87FD-2A76DD9C2850}" presName="root2" presStyleCnt="0"/>
      <dgm:spPr/>
    </dgm:pt>
    <dgm:pt modelId="{18F32AC7-9DF4-8D46-9748-4FB9EF9AAFEA}" type="pres">
      <dgm:prSet presAssocID="{37C80DC8-82EB-0848-87FD-2A76DD9C2850}" presName="LevelTwoTextNode" presStyleLbl="node3" presStyleIdx="1" presStyleCnt="3">
        <dgm:presLayoutVars>
          <dgm:chPref val="3"/>
        </dgm:presLayoutVars>
      </dgm:prSet>
      <dgm:spPr/>
    </dgm:pt>
    <dgm:pt modelId="{2CBA7343-8000-6547-AA52-1DADBFA444AC}" type="pres">
      <dgm:prSet presAssocID="{37C80DC8-82EB-0848-87FD-2A76DD9C2850}" presName="level3hierChild" presStyleCnt="0"/>
      <dgm:spPr/>
    </dgm:pt>
    <dgm:pt modelId="{89E80FA8-3973-B842-88EB-07FABB2AF1FD}" type="pres">
      <dgm:prSet presAssocID="{83547753-6C8B-AB42-93E3-812026FEC070}" presName="conn2-1" presStyleLbl="parChTrans1D2" presStyleIdx="2" presStyleCnt="3"/>
      <dgm:spPr/>
    </dgm:pt>
    <dgm:pt modelId="{CBC72D52-7701-674C-BC8E-DF5ACF8D2C58}" type="pres">
      <dgm:prSet presAssocID="{83547753-6C8B-AB42-93E3-812026FEC070}" presName="connTx" presStyleLbl="parChTrans1D2" presStyleIdx="2" presStyleCnt="3"/>
      <dgm:spPr/>
    </dgm:pt>
    <dgm:pt modelId="{52705626-BF00-EC4A-9329-83B6AFD10EF6}" type="pres">
      <dgm:prSet presAssocID="{0A29CDA5-3A6E-6044-BA7D-ACC175F7475F}" presName="root2" presStyleCnt="0"/>
      <dgm:spPr/>
    </dgm:pt>
    <dgm:pt modelId="{39AD551A-E318-9C4F-9508-1ADAA6AE5EAE}" type="pres">
      <dgm:prSet presAssocID="{0A29CDA5-3A6E-6044-BA7D-ACC175F7475F}" presName="LevelTwoTextNode" presStyleLbl="node2" presStyleIdx="2" presStyleCnt="3">
        <dgm:presLayoutVars>
          <dgm:chPref val="3"/>
        </dgm:presLayoutVars>
      </dgm:prSet>
      <dgm:spPr/>
    </dgm:pt>
    <dgm:pt modelId="{4ABA8D3F-A2B5-8942-B19B-7D2D392E6D34}" type="pres">
      <dgm:prSet presAssocID="{0A29CDA5-3A6E-6044-BA7D-ACC175F7475F}" presName="level3hierChild" presStyleCnt="0"/>
      <dgm:spPr/>
    </dgm:pt>
    <dgm:pt modelId="{C442B648-F6C7-1C4E-9781-ACAC5B9BB3CF}" type="pres">
      <dgm:prSet presAssocID="{BDB158E2-72CB-0543-86B1-7E3C5FFE0B68}" presName="conn2-1" presStyleLbl="parChTrans1D3" presStyleIdx="2" presStyleCnt="3"/>
      <dgm:spPr/>
    </dgm:pt>
    <dgm:pt modelId="{0CDD43B4-A0B7-4C42-A329-440F0F34F3FE}" type="pres">
      <dgm:prSet presAssocID="{BDB158E2-72CB-0543-86B1-7E3C5FFE0B68}" presName="connTx" presStyleLbl="parChTrans1D3" presStyleIdx="2" presStyleCnt="3"/>
      <dgm:spPr/>
    </dgm:pt>
    <dgm:pt modelId="{76822EE5-C316-5249-959F-7B91326057A5}" type="pres">
      <dgm:prSet presAssocID="{E29ACEBD-F322-D742-A446-968B6A379063}" presName="root2" presStyleCnt="0"/>
      <dgm:spPr/>
    </dgm:pt>
    <dgm:pt modelId="{CB667311-5AEF-FC45-B52F-066769056DD2}" type="pres">
      <dgm:prSet presAssocID="{E29ACEBD-F322-D742-A446-968B6A379063}" presName="LevelTwoTextNode" presStyleLbl="node3" presStyleIdx="2" presStyleCnt="3" custScaleX="105174" custScaleY="116514">
        <dgm:presLayoutVars>
          <dgm:chPref val="3"/>
        </dgm:presLayoutVars>
      </dgm:prSet>
      <dgm:spPr/>
    </dgm:pt>
    <dgm:pt modelId="{B14212D2-2FED-2945-8BB7-779988D91223}" type="pres">
      <dgm:prSet presAssocID="{E29ACEBD-F322-D742-A446-968B6A379063}" presName="level3hierChild" presStyleCnt="0"/>
      <dgm:spPr/>
    </dgm:pt>
  </dgm:ptLst>
  <dgm:cxnLst>
    <dgm:cxn modelId="{9A612112-B922-A641-876A-2F96EDB5D41F}" srcId="{4DB41AFE-044A-ED44-A952-18BA7E2550D8}" destId="{1B04E599-2557-0A4F-8487-F75402DC5010}" srcOrd="0" destOrd="0" parTransId="{BAB820D3-F71B-E34F-A1F8-07DF51189B16}" sibTransId="{AB2FA84C-7AE1-2143-8072-1BAF7F09825E}"/>
    <dgm:cxn modelId="{25D9BF14-440B-944E-ADFA-861B463D8D2D}" srcId="{1EB197CC-F1DE-F54E-A568-6C503FB85A9D}" destId="{4DB41AFE-044A-ED44-A952-18BA7E2550D8}" srcOrd="0" destOrd="0" parTransId="{00E2B128-A6D0-2945-9CE9-058FFBD51BE4}" sibTransId="{2F544B4C-BFCA-6742-8C3B-2FC23B4E27FE}"/>
    <dgm:cxn modelId="{C915271D-8C0A-1D4A-85A0-AD6B3BCE9924}" type="presOf" srcId="{4DB41AFE-044A-ED44-A952-18BA7E2550D8}" destId="{18409A51-FE3A-1940-A869-E6AB7D7B52E9}" srcOrd="0" destOrd="0" presId="urn:microsoft.com/office/officeart/2008/layout/HorizontalMultiLevelHierarchy"/>
    <dgm:cxn modelId="{D7FAC624-B5C9-EC4F-89B4-7BFDE505145A}" type="presOf" srcId="{83547753-6C8B-AB42-93E3-812026FEC070}" destId="{89E80FA8-3973-B842-88EB-07FABB2AF1FD}" srcOrd="0" destOrd="0" presId="urn:microsoft.com/office/officeart/2008/layout/HorizontalMultiLevelHierarchy"/>
    <dgm:cxn modelId="{001EC526-ECB5-1349-AB48-471A2CC6FC57}" srcId="{4DB41AFE-044A-ED44-A952-18BA7E2550D8}" destId="{0A29CDA5-3A6E-6044-BA7D-ACC175F7475F}" srcOrd="2" destOrd="0" parTransId="{83547753-6C8B-AB42-93E3-812026FEC070}" sibTransId="{6EF652D4-4CDF-5F4E-864D-12DD4C4E2C0C}"/>
    <dgm:cxn modelId="{EE4FD12A-7919-A844-944C-25DF44772B4B}" type="presOf" srcId="{1EB197CC-F1DE-F54E-A568-6C503FB85A9D}" destId="{46286BEA-CD8B-0742-A1E0-6203BFCAC2E3}" srcOrd="0" destOrd="0" presId="urn:microsoft.com/office/officeart/2008/layout/HorizontalMultiLevelHierarchy"/>
    <dgm:cxn modelId="{20C65E34-7B8B-BA46-9B76-9FED6165AB89}" type="presOf" srcId="{C83F0B38-64F3-8F44-A396-0BD2481FE4AD}" destId="{7B9C8BEB-26E1-7843-8523-713AF357F1B4}" srcOrd="1" destOrd="0" presId="urn:microsoft.com/office/officeart/2008/layout/HorizontalMultiLevelHierarchy"/>
    <dgm:cxn modelId="{4E3C663E-1A2B-3D44-AEF9-F2361DAA00F4}" srcId="{4DB41AFE-044A-ED44-A952-18BA7E2550D8}" destId="{50A4DAB1-F4EC-7A47-A4DF-3A832AB9F737}" srcOrd="1" destOrd="0" parTransId="{E803C3D9-5E18-AB4C-BFD4-440449C27C99}" sibTransId="{49274A64-F3D0-8144-846D-7DF959891000}"/>
    <dgm:cxn modelId="{CB7BFF40-742D-664D-9253-2C05EE651027}" type="presOf" srcId="{1B04E599-2557-0A4F-8487-F75402DC5010}" destId="{A6C2E4C9-F8B1-8141-B7C0-AC1D6EBCD281}" srcOrd="0" destOrd="0" presId="urn:microsoft.com/office/officeart/2008/layout/HorizontalMultiLevelHierarchy"/>
    <dgm:cxn modelId="{542F824A-F669-4B47-ADDD-57A3CB268C02}" type="presOf" srcId="{E29ACEBD-F322-D742-A446-968B6A379063}" destId="{CB667311-5AEF-FC45-B52F-066769056DD2}" srcOrd="0" destOrd="0" presId="urn:microsoft.com/office/officeart/2008/layout/HorizontalMultiLevelHierarchy"/>
    <dgm:cxn modelId="{9B02EE4C-4EAD-5D4B-B70F-3D8CA6409164}" type="presOf" srcId="{BDB158E2-72CB-0543-86B1-7E3C5FFE0B68}" destId="{0CDD43B4-A0B7-4C42-A329-440F0F34F3FE}" srcOrd="1" destOrd="0" presId="urn:microsoft.com/office/officeart/2008/layout/HorizontalMultiLevelHierarchy"/>
    <dgm:cxn modelId="{1AC58650-6A2D-D443-8538-82A3B3A6A2E8}" type="presOf" srcId="{50A4DAB1-F4EC-7A47-A4DF-3A832AB9F737}" destId="{C58ECDFE-18BF-B54D-979D-7FBA66F440A6}" srcOrd="0" destOrd="0" presId="urn:microsoft.com/office/officeart/2008/layout/HorizontalMultiLevelHierarchy"/>
    <dgm:cxn modelId="{424A795B-CD4E-614D-B84C-7B3A3CABAE3E}" type="presOf" srcId="{BAB820D3-F71B-E34F-A1F8-07DF51189B16}" destId="{3E2B0A0B-F1F7-A240-B083-31362CF5241D}" srcOrd="1" destOrd="0" presId="urn:microsoft.com/office/officeart/2008/layout/HorizontalMultiLevelHierarchy"/>
    <dgm:cxn modelId="{4030C272-CCC0-9448-B8F1-BBF087BCC0BA}" type="presOf" srcId="{BDB158E2-72CB-0543-86B1-7E3C5FFE0B68}" destId="{C442B648-F6C7-1C4E-9781-ACAC5B9BB3CF}" srcOrd="0" destOrd="0" presId="urn:microsoft.com/office/officeart/2008/layout/HorizontalMultiLevelHierarchy"/>
    <dgm:cxn modelId="{17C88377-A15D-5148-BFEE-7CB12E59A678}" srcId="{50A4DAB1-F4EC-7A47-A4DF-3A832AB9F737}" destId="{37C80DC8-82EB-0848-87FD-2A76DD9C2850}" srcOrd="0" destOrd="0" parTransId="{C83F0B38-64F3-8F44-A396-0BD2481FE4AD}" sibTransId="{B05DAC62-4375-F94D-8C95-5EDD57F95550}"/>
    <dgm:cxn modelId="{B6FA327F-34F5-B446-80E3-E6EF5F4B1BA8}" type="presOf" srcId="{E803C3D9-5E18-AB4C-BFD4-440449C27C99}" destId="{A8253A8A-DBBD-3243-A013-8054A967F119}" srcOrd="0" destOrd="0" presId="urn:microsoft.com/office/officeart/2008/layout/HorizontalMultiLevelHierarchy"/>
    <dgm:cxn modelId="{7715BD82-4B74-5348-AFBB-1C9E684F74D1}" srcId="{1B04E599-2557-0A4F-8487-F75402DC5010}" destId="{F2F73982-4940-0247-B14E-84FAFE28E26A}" srcOrd="0" destOrd="0" parTransId="{4818EB03-5C17-0E44-BED8-5ADD7A3D4123}" sibTransId="{982B7283-1879-7E4E-AA83-6D021D9CEE60}"/>
    <dgm:cxn modelId="{C2BD548F-49FA-5C49-9550-F13E666E5D3B}" type="presOf" srcId="{37C80DC8-82EB-0848-87FD-2A76DD9C2850}" destId="{18F32AC7-9DF4-8D46-9748-4FB9EF9AAFEA}" srcOrd="0" destOrd="0" presId="urn:microsoft.com/office/officeart/2008/layout/HorizontalMultiLevelHierarchy"/>
    <dgm:cxn modelId="{F35FBB8F-F082-484D-AFC5-2380EEDC5F92}" type="presOf" srcId="{F2F73982-4940-0247-B14E-84FAFE28E26A}" destId="{ED8CCB6A-3A91-E543-AA3B-993496B62913}" srcOrd="0" destOrd="0" presId="urn:microsoft.com/office/officeart/2008/layout/HorizontalMultiLevelHierarchy"/>
    <dgm:cxn modelId="{8D4E22A5-DE89-5046-99EE-F849368CDF23}" type="presOf" srcId="{4818EB03-5C17-0E44-BED8-5ADD7A3D4123}" destId="{F3D7B8E1-A75C-3447-B399-4338838D075B}" srcOrd="0" destOrd="0" presId="urn:microsoft.com/office/officeart/2008/layout/HorizontalMultiLevelHierarchy"/>
    <dgm:cxn modelId="{97068EA8-7DC9-1349-B2D6-97AE14A89ACE}" type="presOf" srcId="{BAB820D3-F71B-E34F-A1F8-07DF51189B16}" destId="{77BA0671-9E0D-824E-8EA2-6DD7854223A9}" srcOrd="0" destOrd="0" presId="urn:microsoft.com/office/officeart/2008/layout/HorizontalMultiLevelHierarchy"/>
    <dgm:cxn modelId="{8264CEA8-DE1E-1E40-97BB-20748D5272A7}" type="presOf" srcId="{83547753-6C8B-AB42-93E3-812026FEC070}" destId="{CBC72D52-7701-674C-BC8E-DF5ACF8D2C58}" srcOrd="1" destOrd="0" presId="urn:microsoft.com/office/officeart/2008/layout/HorizontalMultiLevelHierarchy"/>
    <dgm:cxn modelId="{8A1589CC-C154-124D-873A-172E8C120092}" srcId="{0A29CDA5-3A6E-6044-BA7D-ACC175F7475F}" destId="{E29ACEBD-F322-D742-A446-968B6A379063}" srcOrd="0" destOrd="0" parTransId="{BDB158E2-72CB-0543-86B1-7E3C5FFE0B68}" sibTransId="{911DDF01-838C-D84E-8B0A-24F4D63B8A86}"/>
    <dgm:cxn modelId="{9CD82DE0-5D42-8449-9AA7-83CE9A192127}" type="presOf" srcId="{C83F0B38-64F3-8F44-A396-0BD2481FE4AD}" destId="{40DAD991-2BBC-B044-B92B-9FA7ACECE496}" srcOrd="0" destOrd="0" presId="urn:microsoft.com/office/officeart/2008/layout/HorizontalMultiLevelHierarchy"/>
    <dgm:cxn modelId="{E71B41E0-F227-6E49-AF0A-72BFB34E7069}" type="presOf" srcId="{4818EB03-5C17-0E44-BED8-5ADD7A3D4123}" destId="{52F5A958-F696-F24A-B21B-AA3754874717}" srcOrd="1" destOrd="0" presId="urn:microsoft.com/office/officeart/2008/layout/HorizontalMultiLevelHierarchy"/>
    <dgm:cxn modelId="{A24EF8EB-222D-3B45-9A5B-03D02528E11F}" type="presOf" srcId="{0A29CDA5-3A6E-6044-BA7D-ACC175F7475F}" destId="{39AD551A-E318-9C4F-9508-1ADAA6AE5EAE}" srcOrd="0" destOrd="0" presId="urn:microsoft.com/office/officeart/2008/layout/HorizontalMultiLevelHierarchy"/>
    <dgm:cxn modelId="{105D3DFA-3F8B-0C44-AFC7-E8705933620D}" type="presOf" srcId="{E803C3D9-5E18-AB4C-BFD4-440449C27C99}" destId="{88C02AE6-2FD8-E144-9B42-DE7CDDE2BFF4}" srcOrd="1" destOrd="0" presId="urn:microsoft.com/office/officeart/2008/layout/HorizontalMultiLevelHierarchy"/>
    <dgm:cxn modelId="{796F096F-097C-B64D-99E0-93F24AA8FF61}" type="presParOf" srcId="{46286BEA-CD8B-0742-A1E0-6203BFCAC2E3}" destId="{7DA84A72-CD81-5844-9FC6-38FE42101D72}" srcOrd="0" destOrd="0" presId="urn:microsoft.com/office/officeart/2008/layout/HorizontalMultiLevelHierarchy"/>
    <dgm:cxn modelId="{F617339F-C8D7-D648-963E-B9C6904C455C}" type="presParOf" srcId="{7DA84A72-CD81-5844-9FC6-38FE42101D72}" destId="{18409A51-FE3A-1940-A869-E6AB7D7B52E9}" srcOrd="0" destOrd="0" presId="urn:microsoft.com/office/officeart/2008/layout/HorizontalMultiLevelHierarchy"/>
    <dgm:cxn modelId="{B98052ED-A268-934C-899F-9F3FD3CCC88D}" type="presParOf" srcId="{7DA84A72-CD81-5844-9FC6-38FE42101D72}" destId="{B0BB13FF-94A8-D44B-8821-EB576E894F8B}" srcOrd="1" destOrd="0" presId="urn:microsoft.com/office/officeart/2008/layout/HorizontalMultiLevelHierarchy"/>
    <dgm:cxn modelId="{D130CFE4-BFA1-B642-B57B-EF362D8119E6}" type="presParOf" srcId="{B0BB13FF-94A8-D44B-8821-EB576E894F8B}" destId="{77BA0671-9E0D-824E-8EA2-6DD7854223A9}" srcOrd="0" destOrd="0" presId="urn:microsoft.com/office/officeart/2008/layout/HorizontalMultiLevelHierarchy"/>
    <dgm:cxn modelId="{5F522C2F-5878-304A-9213-13A693FB6FB1}" type="presParOf" srcId="{77BA0671-9E0D-824E-8EA2-6DD7854223A9}" destId="{3E2B0A0B-F1F7-A240-B083-31362CF5241D}" srcOrd="0" destOrd="0" presId="urn:microsoft.com/office/officeart/2008/layout/HorizontalMultiLevelHierarchy"/>
    <dgm:cxn modelId="{83542189-AF2C-4E42-AA86-01A24AC55EC3}" type="presParOf" srcId="{B0BB13FF-94A8-D44B-8821-EB576E894F8B}" destId="{D69390C9-FB42-634C-889B-FD7BD6E8F45B}" srcOrd="1" destOrd="0" presId="urn:microsoft.com/office/officeart/2008/layout/HorizontalMultiLevelHierarchy"/>
    <dgm:cxn modelId="{9F8E95CC-467C-CB4C-ACD3-75A259137F82}" type="presParOf" srcId="{D69390C9-FB42-634C-889B-FD7BD6E8F45B}" destId="{A6C2E4C9-F8B1-8141-B7C0-AC1D6EBCD281}" srcOrd="0" destOrd="0" presId="urn:microsoft.com/office/officeart/2008/layout/HorizontalMultiLevelHierarchy"/>
    <dgm:cxn modelId="{8E859CD8-86E6-2344-A90D-CD3C6D0C4934}" type="presParOf" srcId="{D69390C9-FB42-634C-889B-FD7BD6E8F45B}" destId="{78BAF1AC-3C4C-D740-B667-84E46DD4EED7}" srcOrd="1" destOrd="0" presId="urn:microsoft.com/office/officeart/2008/layout/HorizontalMultiLevelHierarchy"/>
    <dgm:cxn modelId="{A910D165-AFF6-8540-808E-ED595FABA5CA}" type="presParOf" srcId="{78BAF1AC-3C4C-D740-B667-84E46DD4EED7}" destId="{F3D7B8E1-A75C-3447-B399-4338838D075B}" srcOrd="0" destOrd="0" presId="urn:microsoft.com/office/officeart/2008/layout/HorizontalMultiLevelHierarchy"/>
    <dgm:cxn modelId="{9A915173-B7AA-E047-BE3B-C780D75A4394}" type="presParOf" srcId="{F3D7B8E1-A75C-3447-B399-4338838D075B}" destId="{52F5A958-F696-F24A-B21B-AA3754874717}" srcOrd="0" destOrd="0" presId="urn:microsoft.com/office/officeart/2008/layout/HorizontalMultiLevelHierarchy"/>
    <dgm:cxn modelId="{961B9B98-B518-A647-A3A8-FC16874DB2EF}" type="presParOf" srcId="{78BAF1AC-3C4C-D740-B667-84E46DD4EED7}" destId="{03062926-08E0-DB4D-8CC3-51F22147F767}" srcOrd="1" destOrd="0" presId="urn:microsoft.com/office/officeart/2008/layout/HorizontalMultiLevelHierarchy"/>
    <dgm:cxn modelId="{11B1E5EA-B9E8-8041-B4B3-A3EAF8CE2637}" type="presParOf" srcId="{03062926-08E0-DB4D-8CC3-51F22147F767}" destId="{ED8CCB6A-3A91-E543-AA3B-993496B62913}" srcOrd="0" destOrd="0" presId="urn:microsoft.com/office/officeart/2008/layout/HorizontalMultiLevelHierarchy"/>
    <dgm:cxn modelId="{6378756E-3B8F-5A46-8EF5-C035364E4CC0}" type="presParOf" srcId="{03062926-08E0-DB4D-8CC3-51F22147F767}" destId="{1B508855-4725-964E-8B68-22D712806FD2}" srcOrd="1" destOrd="0" presId="urn:microsoft.com/office/officeart/2008/layout/HorizontalMultiLevelHierarchy"/>
    <dgm:cxn modelId="{FD99FF19-1015-DD48-ABC7-B142D323F95A}" type="presParOf" srcId="{B0BB13FF-94A8-D44B-8821-EB576E894F8B}" destId="{A8253A8A-DBBD-3243-A013-8054A967F119}" srcOrd="2" destOrd="0" presId="urn:microsoft.com/office/officeart/2008/layout/HorizontalMultiLevelHierarchy"/>
    <dgm:cxn modelId="{A4A35E40-BCC1-BE46-B06F-5377D459559D}" type="presParOf" srcId="{A8253A8A-DBBD-3243-A013-8054A967F119}" destId="{88C02AE6-2FD8-E144-9B42-DE7CDDE2BFF4}" srcOrd="0" destOrd="0" presId="urn:microsoft.com/office/officeart/2008/layout/HorizontalMultiLevelHierarchy"/>
    <dgm:cxn modelId="{A4196A15-2518-5443-B0F1-0CED69A2FE83}" type="presParOf" srcId="{B0BB13FF-94A8-D44B-8821-EB576E894F8B}" destId="{7FD59167-A149-A240-9EAF-C18A3A74F770}" srcOrd="3" destOrd="0" presId="urn:microsoft.com/office/officeart/2008/layout/HorizontalMultiLevelHierarchy"/>
    <dgm:cxn modelId="{B85EDE65-8DCA-5D4A-83DA-D43E7FCD8C54}" type="presParOf" srcId="{7FD59167-A149-A240-9EAF-C18A3A74F770}" destId="{C58ECDFE-18BF-B54D-979D-7FBA66F440A6}" srcOrd="0" destOrd="0" presId="urn:microsoft.com/office/officeart/2008/layout/HorizontalMultiLevelHierarchy"/>
    <dgm:cxn modelId="{8449E98D-3967-7A4A-B7F0-14D1CA4867F3}" type="presParOf" srcId="{7FD59167-A149-A240-9EAF-C18A3A74F770}" destId="{6E030709-01F4-3E41-BD81-E00EBE8D7FB0}" srcOrd="1" destOrd="0" presId="urn:microsoft.com/office/officeart/2008/layout/HorizontalMultiLevelHierarchy"/>
    <dgm:cxn modelId="{6CD351B9-50F5-804E-BFDD-AECE5FD81767}" type="presParOf" srcId="{6E030709-01F4-3E41-BD81-E00EBE8D7FB0}" destId="{40DAD991-2BBC-B044-B92B-9FA7ACECE496}" srcOrd="0" destOrd="0" presId="urn:microsoft.com/office/officeart/2008/layout/HorizontalMultiLevelHierarchy"/>
    <dgm:cxn modelId="{AAB9977A-6744-A648-B701-0E7B5E5AEB80}" type="presParOf" srcId="{40DAD991-2BBC-B044-B92B-9FA7ACECE496}" destId="{7B9C8BEB-26E1-7843-8523-713AF357F1B4}" srcOrd="0" destOrd="0" presId="urn:microsoft.com/office/officeart/2008/layout/HorizontalMultiLevelHierarchy"/>
    <dgm:cxn modelId="{6ADF3468-B978-DA42-9608-D546DCA09A0F}" type="presParOf" srcId="{6E030709-01F4-3E41-BD81-E00EBE8D7FB0}" destId="{35029A2B-1C3C-9145-8021-19E19CD095FE}" srcOrd="1" destOrd="0" presId="urn:microsoft.com/office/officeart/2008/layout/HorizontalMultiLevelHierarchy"/>
    <dgm:cxn modelId="{52766CDD-3C74-224D-BFE0-9AFDF0361D32}" type="presParOf" srcId="{35029A2B-1C3C-9145-8021-19E19CD095FE}" destId="{18F32AC7-9DF4-8D46-9748-4FB9EF9AAFEA}" srcOrd="0" destOrd="0" presId="urn:microsoft.com/office/officeart/2008/layout/HorizontalMultiLevelHierarchy"/>
    <dgm:cxn modelId="{E15B2273-E3B4-E54A-8422-9397604658C9}" type="presParOf" srcId="{35029A2B-1C3C-9145-8021-19E19CD095FE}" destId="{2CBA7343-8000-6547-AA52-1DADBFA444AC}" srcOrd="1" destOrd="0" presId="urn:microsoft.com/office/officeart/2008/layout/HorizontalMultiLevelHierarchy"/>
    <dgm:cxn modelId="{D9F367C9-6B35-B04F-92D7-E83022E4818D}" type="presParOf" srcId="{B0BB13FF-94A8-D44B-8821-EB576E894F8B}" destId="{89E80FA8-3973-B842-88EB-07FABB2AF1FD}" srcOrd="4" destOrd="0" presId="urn:microsoft.com/office/officeart/2008/layout/HorizontalMultiLevelHierarchy"/>
    <dgm:cxn modelId="{14E43F06-D1E2-0248-9A82-F2E864957969}" type="presParOf" srcId="{89E80FA8-3973-B842-88EB-07FABB2AF1FD}" destId="{CBC72D52-7701-674C-BC8E-DF5ACF8D2C58}" srcOrd="0" destOrd="0" presId="urn:microsoft.com/office/officeart/2008/layout/HorizontalMultiLevelHierarchy"/>
    <dgm:cxn modelId="{CF2F978D-100F-B145-948C-8974E82C88EA}" type="presParOf" srcId="{B0BB13FF-94A8-D44B-8821-EB576E894F8B}" destId="{52705626-BF00-EC4A-9329-83B6AFD10EF6}" srcOrd="5" destOrd="0" presId="urn:microsoft.com/office/officeart/2008/layout/HorizontalMultiLevelHierarchy"/>
    <dgm:cxn modelId="{E2822C52-BDA1-4043-B250-27A1F0C7A373}" type="presParOf" srcId="{52705626-BF00-EC4A-9329-83B6AFD10EF6}" destId="{39AD551A-E318-9C4F-9508-1ADAA6AE5EAE}" srcOrd="0" destOrd="0" presId="urn:microsoft.com/office/officeart/2008/layout/HorizontalMultiLevelHierarchy"/>
    <dgm:cxn modelId="{38EB1E18-B76A-084D-BBDA-0395A2219AAC}" type="presParOf" srcId="{52705626-BF00-EC4A-9329-83B6AFD10EF6}" destId="{4ABA8D3F-A2B5-8942-B19B-7D2D392E6D34}" srcOrd="1" destOrd="0" presId="urn:microsoft.com/office/officeart/2008/layout/HorizontalMultiLevelHierarchy"/>
    <dgm:cxn modelId="{5A420CF5-7E73-CA47-9B42-559473077543}" type="presParOf" srcId="{4ABA8D3F-A2B5-8942-B19B-7D2D392E6D34}" destId="{C442B648-F6C7-1C4E-9781-ACAC5B9BB3CF}" srcOrd="0" destOrd="0" presId="urn:microsoft.com/office/officeart/2008/layout/HorizontalMultiLevelHierarchy"/>
    <dgm:cxn modelId="{9D3E3E21-6EFC-4D4C-8145-2B5FB2001B4F}" type="presParOf" srcId="{C442B648-F6C7-1C4E-9781-ACAC5B9BB3CF}" destId="{0CDD43B4-A0B7-4C42-A329-440F0F34F3FE}" srcOrd="0" destOrd="0" presId="urn:microsoft.com/office/officeart/2008/layout/HorizontalMultiLevelHierarchy"/>
    <dgm:cxn modelId="{68102496-24AC-874D-A0A0-17073E6F9F73}" type="presParOf" srcId="{4ABA8D3F-A2B5-8942-B19B-7D2D392E6D34}" destId="{76822EE5-C316-5249-959F-7B91326057A5}" srcOrd="1" destOrd="0" presId="urn:microsoft.com/office/officeart/2008/layout/HorizontalMultiLevelHierarchy"/>
    <dgm:cxn modelId="{D399B0C6-161F-F34A-BE02-417165469DEC}" type="presParOf" srcId="{76822EE5-C316-5249-959F-7B91326057A5}" destId="{CB667311-5AEF-FC45-B52F-066769056DD2}" srcOrd="0" destOrd="0" presId="urn:microsoft.com/office/officeart/2008/layout/HorizontalMultiLevelHierarchy"/>
    <dgm:cxn modelId="{C560FFEB-4D08-EA41-946E-0E4E89596F96}" type="presParOf" srcId="{76822EE5-C316-5249-959F-7B91326057A5}" destId="{B14212D2-2FED-2945-8BB7-779988D91223}"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A40CD3B-FE77-466E-ABF8-3E6441DAF4FB}" type="doc">
      <dgm:prSet loTypeId="urn:microsoft.com/office/officeart/2005/8/layout/matrix2" loCatId="matrix" qsTypeId="urn:microsoft.com/office/officeart/2005/8/quickstyle/3d2" qsCatId="3D" csTypeId="urn:microsoft.com/office/officeart/2005/8/colors/colorful5" csCatId="colorful" phldr="1"/>
      <dgm:spPr/>
      <dgm:t>
        <a:bodyPr/>
        <a:lstStyle/>
        <a:p>
          <a:endParaRPr lang="en-US"/>
        </a:p>
      </dgm:t>
    </dgm:pt>
    <dgm:pt modelId="{9D7B67EB-1461-4078-9EF7-C716C9A3BEF6}">
      <dgm:prSet phldrT="[Text]"/>
      <dgm:spPr/>
      <dgm:t>
        <a:bodyPr/>
        <a:lstStyle/>
        <a:p>
          <a:r>
            <a:rPr lang="en-US" b="1" dirty="0">
              <a:solidFill>
                <a:schemeClr val="accent4">
                  <a:lumMod val="50000"/>
                </a:schemeClr>
              </a:solidFill>
            </a:rPr>
            <a:t>Clean source of energy which generates power</a:t>
          </a:r>
        </a:p>
      </dgm:t>
    </dgm:pt>
    <dgm:pt modelId="{F07D6C7D-80FA-44C3-A69E-3A1C1C2A136C}" type="parTrans" cxnId="{FC76F6F8-5920-49CD-889D-FC0356D8A635}">
      <dgm:prSet/>
      <dgm:spPr/>
      <dgm:t>
        <a:bodyPr/>
        <a:lstStyle/>
        <a:p>
          <a:endParaRPr lang="en-US"/>
        </a:p>
      </dgm:t>
    </dgm:pt>
    <dgm:pt modelId="{D7819700-0358-4652-A507-6CA3D2ABDE36}" type="sibTrans" cxnId="{FC76F6F8-5920-49CD-889D-FC0356D8A635}">
      <dgm:prSet/>
      <dgm:spPr/>
      <dgm:t>
        <a:bodyPr/>
        <a:lstStyle/>
        <a:p>
          <a:endParaRPr lang="en-US"/>
        </a:p>
      </dgm:t>
    </dgm:pt>
    <dgm:pt modelId="{9B19F557-A4BC-4A8A-BED2-10783C270EAA}">
      <dgm:prSet phldrT="[Text]"/>
      <dgm:spPr/>
      <dgm:t>
        <a:bodyPr/>
        <a:lstStyle/>
        <a:p>
          <a:r>
            <a:rPr lang="en-US" b="1" dirty="0">
              <a:solidFill>
                <a:schemeClr val="accent4">
                  <a:lumMod val="50000"/>
                </a:schemeClr>
              </a:solidFill>
            </a:rPr>
            <a:t>It can help our economy</a:t>
          </a:r>
        </a:p>
      </dgm:t>
    </dgm:pt>
    <dgm:pt modelId="{CC9FA534-0A14-4D2C-8D40-B90F26004109}" type="parTrans" cxnId="{840C0F68-30E0-4110-9022-32138DC4DF62}">
      <dgm:prSet/>
      <dgm:spPr/>
      <dgm:t>
        <a:bodyPr/>
        <a:lstStyle/>
        <a:p>
          <a:endParaRPr lang="en-US"/>
        </a:p>
      </dgm:t>
    </dgm:pt>
    <dgm:pt modelId="{5C6A2A2C-49D4-4321-BD8D-A5E0B2BB68DE}" type="sibTrans" cxnId="{840C0F68-30E0-4110-9022-32138DC4DF62}">
      <dgm:prSet/>
      <dgm:spPr/>
      <dgm:t>
        <a:bodyPr/>
        <a:lstStyle/>
        <a:p>
          <a:endParaRPr lang="en-US"/>
        </a:p>
      </dgm:t>
    </dgm:pt>
    <dgm:pt modelId="{E9CF5295-AA90-4F73-B706-DB73FCA8B651}">
      <dgm:prSet phldrT="[Text]"/>
      <dgm:spPr/>
      <dgm:t>
        <a:bodyPr/>
        <a:lstStyle/>
        <a:p>
          <a:r>
            <a:rPr lang="en-US" b="1" dirty="0">
              <a:solidFill>
                <a:schemeClr val="accent4">
                  <a:lumMod val="50000"/>
                </a:schemeClr>
              </a:solidFill>
            </a:rPr>
            <a:t>It has social benefits</a:t>
          </a:r>
        </a:p>
      </dgm:t>
    </dgm:pt>
    <dgm:pt modelId="{680B25E2-7D4C-41C9-A17A-BCEBAD4406D1}" type="parTrans" cxnId="{9A790DFD-5924-41DA-BCA6-6FA48C7EA79B}">
      <dgm:prSet/>
      <dgm:spPr/>
      <dgm:t>
        <a:bodyPr/>
        <a:lstStyle/>
        <a:p>
          <a:endParaRPr lang="en-US"/>
        </a:p>
      </dgm:t>
    </dgm:pt>
    <dgm:pt modelId="{A3FA2030-1A8E-43A0-8EEB-3287336632E9}" type="sibTrans" cxnId="{9A790DFD-5924-41DA-BCA6-6FA48C7EA79B}">
      <dgm:prSet/>
      <dgm:spPr/>
      <dgm:t>
        <a:bodyPr/>
        <a:lstStyle/>
        <a:p>
          <a:endParaRPr lang="en-US"/>
        </a:p>
      </dgm:t>
    </dgm:pt>
    <dgm:pt modelId="{377EAFA1-C6AD-4D00-9747-917AEFB31E48}">
      <dgm:prSet phldrT="[Text]"/>
      <dgm:spPr/>
      <dgm:t>
        <a:bodyPr/>
        <a:lstStyle/>
        <a:p>
          <a:r>
            <a:rPr lang="en-US" b="1" dirty="0">
              <a:solidFill>
                <a:schemeClr val="accent4">
                  <a:lumMod val="50000"/>
                </a:schemeClr>
              </a:solidFill>
            </a:rPr>
            <a:t>Affordability</a:t>
          </a:r>
        </a:p>
      </dgm:t>
    </dgm:pt>
    <dgm:pt modelId="{245850FA-E49E-4AAB-9D68-DBAF2EF5682D}" type="parTrans" cxnId="{8DB9FE87-88A3-4488-BD9A-B8E7862A124E}">
      <dgm:prSet/>
      <dgm:spPr/>
      <dgm:t>
        <a:bodyPr/>
        <a:lstStyle/>
        <a:p>
          <a:endParaRPr lang="en-US"/>
        </a:p>
      </dgm:t>
    </dgm:pt>
    <dgm:pt modelId="{6B26E8EF-8B44-48D6-BBC9-886F743021F5}" type="sibTrans" cxnId="{8DB9FE87-88A3-4488-BD9A-B8E7862A124E}">
      <dgm:prSet/>
      <dgm:spPr/>
      <dgm:t>
        <a:bodyPr/>
        <a:lstStyle/>
        <a:p>
          <a:endParaRPr lang="en-US"/>
        </a:p>
      </dgm:t>
    </dgm:pt>
    <dgm:pt modelId="{65A2A76A-E599-4410-9831-505805C68B20}" type="pres">
      <dgm:prSet presAssocID="{FA40CD3B-FE77-466E-ABF8-3E6441DAF4FB}" presName="matrix" presStyleCnt="0">
        <dgm:presLayoutVars>
          <dgm:chMax val="1"/>
          <dgm:dir/>
          <dgm:resizeHandles val="exact"/>
        </dgm:presLayoutVars>
      </dgm:prSet>
      <dgm:spPr/>
    </dgm:pt>
    <dgm:pt modelId="{A5937FAF-E838-4E0D-A432-23F5FA62E477}" type="pres">
      <dgm:prSet presAssocID="{FA40CD3B-FE77-466E-ABF8-3E6441DAF4FB}" presName="axisShape" presStyleLbl="bgShp" presStyleIdx="0" presStyleCnt="1"/>
      <dgm:spPr/>
    </dgm:pt>
    <dgm:pt modelId="{F468F50A-0900-40C0-B5BE-6B2D2DF533EF}" type="pres">
      <dgm:prSet presAssocID="{FA40CD3B-FE77-466E-ABF8-3E6441DAF4FB}" presName="rect1" presStyleLbl="node1" presStyleIdx="0" presStyleCnt="4">
        <dgm:presLayoutVars>
          <dgm:chMax val="0"/>
          <dgm:chPref val="0"/>
          <dgm:bulletEnabled val="1"/>
        </dgm:presLayoutVars>
      </dgm:prSet>
      <dgm:spPr/>
    </dgm:pt>
    <dgm:pt modelId="{157EE910-B040-441E-AD15-86362B6F8F0A}" type="pres">
      <dgm:prSet presAssocID="{FA40CD3B-FE77-466E-ABF8-3E6441DAF4FB}" presName="rect2" presStyleLbl="node1" presStyleIdx="1" presStyleCnt="4">
        <dgm:presLayoutVars>
          <dgm:chMax val="0"/>
          <dgm:chPref val="0"/>
          <dgm:bulletEnabled val="1"/>
        </dgm:presLayoutVars>
      </dgm:prSet>
      <dgm:spPr/>
    </dgm:pt>
    <dgm:pt modelId="{80A304E0-6DF1-448C-B368-94173AE3F871}" type="pres">
      <dgm:prSet presAssocID="{FA40CD3B-FE77-466E-ABF8-3E6441DAF4FB}" presName="rect3" presStyleLbl="node1" presStyleIdx="2" presStyleCnt="4">
        <dgm:presLayoutVars>
          <dgm:chMax val="0"/>
          <dgm:chPref val="0"/>
          <dgm:bulletEnabled val="1"/>
        </dgm:presLayoutVars>
      </dgm:prSet>
      <dgm:spPr/>
    </dgm:pt>
    <dgm:pt modelId="{4C0421C5-48A2-4643-B68F-5C81BD720701}" type="pres">
      <dgm:prSet presAssocID="{FA40CD3B-FE77-466E-ABF8-3E6441DAF4FB}" presName="rect4" presStyleLbl="node1" presStyleIdx="3" presStyleCnt="4">
        <dgm:presLayoutVars>
          <dgm:chMax val="0"/>
          <dgm:chPref val="0"/>
          <dgm:bulletEnabled val="1"/>
        </dgm:presLayoutVars>
      </dgm:prSet>
      <dgm:spPr/>
    </dgm:pt>
  </dgm:ptLst>
  <dgm:cxnLst>
    <dgm:cxn modelId="{D7FDAD18-7F07-4E2A-8C5F-F4C21F1F1A20}" type="presOf" srcId="{FA40CD3B-FE77-466E-ABF8-3E6441DAF4FB}" destId="{65A2A76A-E599-4410-9831-505805C68B20}" srcOrd="0" destOrd="0" presId="urn:microsoft.com/office/officeart/2005/8/layout/matrix2"/>
    <dgm:cxn modelId="{C3F85C4F-4571-4D8A-BE01-2756BFF65123}" type="presOf" srcId="{E9CF5295-AA90-4F73-B706-DB73FCA8B651}" destId="{80A304E0-6DF1-448C-B368-94173AE3F871}" srcOrd="0" destOrd="0" presId="urn:microsoft.com/office/officeart/2005/8/layout/matrix2"/>
    <dgm:cxn modelId="{0323AF64-141A-4805-8A6F-98C05BE2320B}" type="presOf" srcId="{377EAFA1-C6AD-4D00-9747-917AEFB31E48}" destId="{4C0421C5-48A2-4643-B68F-5C81BD720701}" srcOrd="0" destOrd="0" presId="urn:microsoft.com/office/officeart/2005/8/layout/matrix2"/>
    <dgm:cxn modelId="{840C0F68-30E0-4110-9022-32138DC4DF62}" srcId="{FA40CD3B-FE77-466E-ABF8-3E6441DAF4FB}" destId="{9B19F557-A4BC-4A8A-BED2-10783C270EAA}" srcOrd="1" destOrd="0" parTransId="{CC9FA534-0A14-4D2C-8D40-B90F26004109}" sibTransId="{5C6A2A2C-49D4-4321-BD8D-A5E0B2BB68DE}"/>
    <dgm:cxn modelId="{8DB9FE87-88A3-4488-BD9A-B8E7862A124E}" srcId="{FA40CD3B-FE77-466E-ABF8-3E6441DAF4FB}" destId="{377EAFA1-C6AD-4D00-9747-917AEFB31E48}" srcOrd="3" destOrd="0" parTransId="{245850FA-E49E-4AAB-9D68-DBAF2EF5682D}" sibTransId="{6B26E8EF-8B44-48D6-BBC9-886F743021F5}"/>
    <dgm:cxn modelId="{D977DA93-E503-481C-9CF0-F3515229CAC0}" type="presOf" srcId="{9D7B67EB-1461-4078-9EF7-C716C9A3BEF6}" destId="{F468F50A-0900-40C0-B5BE-6B2D2DF533EF}" srcOrd="0" destOrd="0" presId="urn:microsoft.com/office/officeart/2005/8/layout/matrix2"/>
    <dgm:cxn modelId="{6FCF87BA-9C1E-460D-9819-E3B33B4401E4}" type="presOf" srcId="{9B19F557-A4BC-4A8A-BED2-10783C270EAA}" destId="{157EE910-B040-441E-AD15-86362B6F8F0A}" srcOrd="0" destOrd="0" presId="urn:microsoft.com/office/officeart/2005/8/layout/matrix2"/>
    <dgm:cxn modelId="{FC76F6F8-5920-49CD-889D-FC0356D8A635}" srcId="{FA40CD3B-FE77-466E-ABF8-3E6441DAF4FB}" destId="{9D7B67EB-1461-4078-9EF7-C716C9A3BEF6}" srcOrd="0" destOrd="0" parTransId="{F07D6C7D-80FA-44C3-A69E-3A1C1C2A136C}" sibTransId="{D7819700-0358-4652-A507-6CA3D2ABDE36}"/>
    <dgm:cxn modelId="{9A790DFD-5924-41DA-BCA6-6FA48C7EA79B}" srcId="{FA40CD3B-FE77-466E-ABF8-3E6441DAF4FB}" destId="{E9CF5295-AA90-4F73-B706-DB73FCA8B651}" srcOrd="2" destOrd="0" parTransId="{680B25E2-7D4C-41C9-A17A-BCEBAD4406D1}" sibTransId="{A3FA2030-1A8E-43A0-8EEB-3287336632E9}"/>
    <dgm:cxn modelId="{C7B5293C-3A4B-4077-819A-96DAD9C1AAAC}" type="presParOf" srcId="{65A2A76A-E599-4410-9831-505805C68B20}" destId="{A5937FAF-E838-4E0D-A432-23F5FA62E477}" srcOrd="0" destOrd="0" presId="urn:microsoft.com/office/officeart/2005/8/layout/matrix2"/>
    <dgm:cxn modelId="{F1FF4B7F-3370-4248-9D52-738F8F8B093A}" type="presParOf" srcId="{65A2A76A-E599-4410-9831-505805C68B20}" destId="{F468F50A-0900-40C0-B5BE-6B2D2DF533EF}" srcOrd="1" destOrd="0" presId="urn:microsoft.com/office/officeart/2005/8/layout/matrix2"/>
    <dgm:cxn modelId="{EEE25816-D816-4F1C-81E0-8C7704B13F61}" type="presParOf" srcId="{65A2A76A-E599-4410-9831-505805C68B20}" destId="{157EE910-B040-441E-AD15-86362B6F8F0A}" srcOrd="2" destOrd="0" presId="urn:microsoft.com/office/officeart/2005/8/layout/matrix2"/>
    <dgm:cxn modelId="{327B5E94-A67D-4E7E-99EA-A9029774BB60}" type="presParOf" srcId="{65A2A76A-E599-4410-9831-505805C68B20}" destId="{80A304E0-6DF1-448C-B368-94173AE3F871}" srcOrd="3" destOrd="0" presId="urn:microsoft.com/office/officeart/2005/8/layout/matrix2"/>
    <dgm:cxn modelId="{260D90EE-A468-48E3-91E3-8B2C20138A9D}" type="presParOf" srcId="{65A2A76A-E599-4410-9831-505805C68B20}" destId="{4C0421C5-48A2-4643-B68F-5C81BD720701}" srcOrd="4" destOrd="0" presId="urn:microsoft.com/office/officeart/2005/8/layout/matrix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9594079-5BB7-4B3C-BCAC-88A3ACE45784}"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AF335427-81E4-44D3-BC60-4A82D6EAC976}">
      <dgm:prSet phldrT="[Text]" custT="1"/>
      <dgm:spPr/>
      <dgm:t>
        <a:bodyPr/>
        <a:lstStyle/>
        <a:p>
          <a:r>
            <a:rPr lang="en-US" sz="2400" dirty="0"/>
            <a:t>It protects air quality </a:t>
          </a:r>
        </a:p>
      </dgm:t>
    </dgm:pt>
    <dgm:pt modelId="{2B05C9DE-ED45-4A59-B23C-9B19915A4BB6}" type="parTrans" cxnId="{980DD6ED-1475-4245-B1CF-22298DEB46B6}">
      <dgm:prSet/>
      <dgm:spPr/>
      <dgm:t>
        <a:bodyPr/>
        <a:lstStyle/>
        <a:p>
          <a:endParaRPr lang="en-US"/>
        </a:p>
      </dgm:t>
    </dgm:pt>
    <dgm:pt modelId="{BD8DB7C7-E426-456A-9EBB-2A451F6B04A1}" type="sibTrans" cxnId="{980DD6ED-1475-4245-B1CF-22298DEB46B6}">
      <dgm:prSet/>
      <dgm:spPr/>
      <dgm:t>
        <a:bodyPr/>
        <a:lstStyle/>
        <a:p>
          <a:endParaRPr lang="en-US"/>
        </a:p>
      </dgm:t>
    </dgm:pt>
    <dgm:pt modelId="{7092A723-1049-411C-90B6-4B0F68B4BBF9}">
      <dgm:prSet phldrT="[Text]" custT="1"/>
      <dgm:spPr/>
      <dgm:t>
        <a:bodyPr/>
        <a:lstStyle/>
        <a:p>
          <a:r>
            <a:rPr lang="en-US" sz="2000" dirty="0"/>
            <a:t>It is inexpensive</a:t>
          </a:r>
        </a:p>
      </dgm:t>
    </dgm:pt>
    <dgm:pt modelId="{2EC4A4C3-CBC5-4B55-AD26-E8AA6E043E4A}" type="parTrans" cxnId="{AE4E1516-DA12-4E02-BC74-BDC3AF320C28}">
      <dgm:prSet/>
      <dgm:spPr/>
      <dgm:t>
        <a:bodyPr/>
        <a:lstStyle/>
        <a:p>
          <a:endParaRPr lang="en-US"/>
        </a:p>
      </dgm:t>
    </dgm:pt>
    <dgm:pt modelId="{3A9DFBEE-6E94-4FFD-92BE-B6A5A5C57E8C}" type="sibTrans" cxnId="{AE4E1516-DA12-4E02-BC74-BDC3AF320C28}">
      <dgm:prSet/>
      <dgm:spPr/>
      <dgm:t>
        <a:bodyPr/>
        <a:lstStyle/>
        <a:p>
          <a:endParaRPr lang="en-US"/>
        </a:p>
      </dgm:t>
    </dgm:pt>
    <dgm:pt modelId="{BEC27958-5674-4B8C-849A-8FE212511ABF}">
      <dgm:prSet phldrT="[Text]" custT="1"/>
      <dgm:spPr/>
      <dgm:t>
        <a:bodyPr/>
        <a:lstStyle/>
        <a:p>
          <a:r>
            <a:rPr lang="en-US" sz="2400" dirty="0"/>
            <a:t>It doesn’t require too much fuel</a:t>
          </a:r>
        </a:p>
      </dgm:t>
    </dgm:pt>
    <dgm:pt modelId="{0FA7B017-0863-4722-8276-A0706D434F7F}" type="parTrans" cxnId="{A016B079-034E-49B1-AEE3-F58B3E98DBBC}">
      <dgm:prSet/>
      <dgm:spPr/>
      <dgm:t>
        <a:bodyPr/>
        <a:lstStyle/>
        <a:p>
          <a:endParaRPr lang="en-US"/>
        </a:p>
      </dgm:t>
    </dgm:pt>
    <dgm:pt modelId="{AF0020DF-AA4C-46B1-A194-EC702EBDA7D6}" type="sibTrans" cxnId="{A016B079-034E-49B1-AEE3-F58B3E98DBBC}">
      <dgm:prSet/>
      <dgm:spPr/>
      <dgm:t>
        <a:bodyPr/>
        <a:lstStyle/>
        <a:p>
          <a:endParaRPr lang="en-US"/>
        </a:p>
      </dgm:t>
    </dgm:pt>
    <dgm:pt modelId="{7322C404-936F-40A2-B35F-6F024286CCC4}">
      <dgm:prSet phldrT="[Text]" custT="1"/>
      <dgm:spPr/>
      <dgm:t>
        <a:bodyPr/>
        <a:lstStyle/>
        <a:p>
          <a:r>
            <a:rPr lang="en-US" sz="1800" dirty="0"/>
            <a:t>It is completely safe</a:t>
          </a:r>
        </a:p>
      </dgm:t>
    </dgm:pt>
    <dgm:pt modelId="{3283E3E7-0C01-4E7B-A12C-3EB848F5559C}" type="parTrans" cxnId="{E5B6B1E6-E67D-4679-8B78-23E6F1EF4C3E}">
      <dgm:prSet/>
      <dgm:spPr/>
      <dgm:t>
        <a:bodyPr/>
        <a:lstStyle/>
        <a:p>
          <a:endParaRPr lang="en-US"/>
        </a:p>
      </dgm:t>
    </dgm:pt>
    <dgm:pt modelId="{B059A4B7-D4B2-4EC3-BAD2-BC01336DD751}" type="sibTrans" cxnId="{E5B6B1E6-E67D-4679-8B78-23E6F1EF4C3E}">
      <dgm:prSet/>
      <dgm:spPr/>
      <dgm:t>
        <a:bodyPr/>
        <a:lstStyle/>
        <a:p>
          <a:endParaRPr lang="en-US"/>
        </a:p>
      </dgm:t>
    </dgm:pt>
    <dgm:pt modelId="{20715997-77F4-43AC-BAE7-930CF9A1BF9D}" type="pres">
      <dgm:prSet presAssocID="{E9594079-5BB7-4B3C-BCAC-88A3ACE45784}" presName="Name0" presStyleCnt="0">
        <dgm:presLayoutVars>
          <dgm:dir/>
          <dgm:resizeHandles val="exact"/>
        </dgm:presLayoutVars>
      </dgm:prSet>
      <dgm:spPr/>
    </dgm:pt>
    <dgm:pt modelId="{F47C5B47-A630-409D-9E97-68E927C77521}" type="pres">
      <dgm:prSet presAssocID="{AF335427-81E4-44D3-BC60-4A82D6EAC976}" presName="compNode" presStyleCnt="0"/>
      <dgm:spPr/>
    </dgm:pt>
    <dgm:pt modelId="{F0D18BC0-C073-45EE-8CBF-E8CFCDE9A581}" type="pres">
      <dgm:prSet presAssocID="{AF335427-81E4-44D3-BC60-4A82D6EAC976}" presName="pictRect" presStyleLbl="nod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3000" b="-23000"/>
          </a:stretch>
        </a:blipFill>
      </dgm:spPr>
    </dgm:pt>
    <dgm:pt modelId="{21931771-0218-42FA-A725-62E9BBB8FACB}" type="pres">
      <dgm:prSet presAssocID="{AF335427-81E4-44D3-BC60-4A82D6EAC976}" presName="textRect" presStyleLbl="revTx" presStyleIdx="0" presStyleCnt="4">
        <dgm:presLayoutVars>
          <dgm:bulletEnabled val="1"/>
        </dgm:presLayoutVars>
      </dgm:prSet>
      <dgm:spPr/>
    </dgm:pt>
    <dgm:pt modelId="{CE9DBFB1-1CB5-4883-A4E8-B78087961019}" type="pres">
      <dgm:prSet presAssocID="{BD8DB7C7-E426-456A-9EBB-2A451F6B04A1}" presName="sibTrans" presStyleLbl="sibTrans2D1" presStyleIdx="0" presStyleCnt="0"/>
      <dgm:spPr/>
    </dgm:pt>
    <dgm:pt modelId="{3BD95251-ABE4-4BE7-9DCF-130455624D44}" type="pres">
      <dgm:prSet presAssocID="{7092A723-1049-411C-90B6-4B0F68B4BBF9}" presName="compNode" presStyleCnt="0"/>
      <dgm:spPr/>
    </dgm:pt>
    <dgm:pt modelId="{4DD2113D-8799-4229-998A-1C235F08786A}" type="pres">
      <dgm:prSet presAssocID="{7092A723-1049-411C-90B6-4B0F68B4BBF9}" presName="pictRect" presStyleLbl="nod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2000" r="-2000"/>
          </a:stretch>
        </a:blipFill>
      </dgm:spPr>
    </dgm:pt>
    <dgm:pt modelId="{7378DB53-E364-4991-9A37-43FA4B93684F}" type="pres">
      <dgm:prSet presAssocID="{7092A723-1049-411C-90B6-4B0F68B4BBF9}" presName="textRect" presStyleLbl="revTx" presStyleIdx="1" presStyleCnt="4">
        <dgm:presLayoutVars>
          <dgm:bulletEnabled val="1"/>
        </dgm:presLayoutVars>
      </dgm:prSet>
      <dgm:spPr/>
    </dgm:pt>
    <dgm:pt modelId="{2941876F-DA88-4C88-8182-6AC396CBEEC0}" type="pres">
      <dgm:prSet presAssocID="{3A9DFBEE-6E94-4FFD-92BE-B6A5A5C57E8C}" presName="sibTrans" presStyleLbl="sibTrans2D1" presStyleIdx="0" presStyleCnt="0"/>
      <dgm:spPr/>
    </dgm:pt>
    <dgm:pt modelId="{AD885B2D-F54B-4826-98D1-741D5B253BD8}" type="pres">
      <dgm:prSet presAssocID="{BEC27958-5674-4B8C-849A-8FE212511ABF}" presName="compNode" presStyleCnt="0"/>
      <dgm:spPr/>
    </dgm:pt>
    <dgm:pt modelId="{5B02444B-91AF-4C7E-903E-485EF5703670}" type="pres">
      <dgm:prSet presAssocID="{BEC27958-5674-4B8C-849A-8FE212511ABF}" presName="pictRect" presStyleLbl="node1" presStyleIdx="2" presStyleCnt="4"/>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2000" r="-2000"/>
          </a:stretch>
        </a:blipFill>
      </dgm:spPr>
    </dgm:pt>
    <dgm:pt modelId="{A330C497-448D-46B4-A847-532B8BC67766}" type="pres">
      <dgm:prSet presAssocID="{BEC27958-5674-4B8C-849A-8FE212511ABF}" presName="textRect" presStyleLbl="revTx" presStyleIdx="2" presStyleCnt="4">
        <dgm:presLayoutVars>
          <dgm:bulletEnabled val="1"/>
        </dgm:presLayoutVars>
      </dgm:prSet>
      <dgm:spPr/>
    </dgm:pt>
    <dgm:pt modelId="{F9512E9B-2CB1-4A75-930B-DFBDBDBE9B65}" type="pres">
      <dgm:prSet presAssocID="{AF0020DF-AA4C-46B1-A194-EC702EBDA7D6}" presName="sibTrans" presStyleLbl="sibTrans2D1" presStyleIdx="0" presStyleCnt="0"/>
      <dgm:spPr/>
    </dgm:pt>
    <dgm:pt modelId="{9541E8FB-EA12-40F3-ABF7-1960B4434750}" type="pres">
      <dgm:prSet presAssocID="{7322C404-936F-40A2-B35F-6F024286CCC4}" presName="compNode" presStyleCnt="0"/>
      <dgm:spPr/>
    </dgm:pt>
    <dgm:pt modelId="{C05FB3B0-5AF0-4AAF-BCAD-41CCA8283613}" type="pres">
      <dgm:prSet presAssocID="{7322C404-936F-40A2-B35F-6F024286CCC4}" presName="pictRect" presStyleLbl="nod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2000" r="-2000"/>
          </a:stretch>
        </a:blipFill>
      </dgm:spPr>
    </dgm:pt>
    <dgm:pt modelId="{24EAEF3B-6075-4E50-8EBC-991EE0E55088}" type="pres">
      <dgm:prSet presAssocID="{7322C404-936F-40A2-B35F-6F024286CCC4}" presName="textRect" presStyleLbl="revTx" presStyleIdx="3" presStyleCnt="4">
        <dgm:presLayoutVars>
          <dgm:bulletEnabled val="1"/>
        </dgm:presLayoutVars>
      </dgm:prSet>
      <dgm:spPr/>
    </dgm:pt>
  </dgm:ptLst>
  <dgm:cxnLst>
    <dgm:cxn modelId="{AE4E1516-DA12-4E02-BC74-BDC3AF320C28}" srcId="{E9594079-5BB7-4B3C-BCAC-88A3ACE45784}" destId="{7092A723-1049-411C-90B6-4B0F68B4BBF9}" srcOrd="1" destOrd="0" parTransId="{2EC4A4C3-CBC5-4B55-AD26-E8AA6E043E4A}" sibTransId="{3A9DFBEE-6E94-4FFD-92BE-B6A5A5C57E8C}"/>
    <dgm:cxn modelId="{9237A435-06F4-459F-9436-1A7432392B44}" type="presOf" srcId="{BEC27958-5674-4B8C-849A-8FE212511ABF}" destId="{A330C497-448D-46B4-A847-532B8BC67766}" srcOrd="0" destOrd="0" presId="urn:microsoft.com/office/officeart/2005/8/layout/pList1"/>
    <dgm:cxn modelId="{52D22E50-087D-4E45-8DBB-06578C1DE686}" type="presOf" srcId="{BD8DB7C7-E426-456A-9EBB-2A451F6B04A1}" destId="{CE9DBFB1-1CB5-4883-A4E8-B78087961019}" srcOrd="0" destOrd="0" presId="urn:microsoft.com/office/officeart/2005/8/layout/pList1"/>
    <dgm:cxn modelId="{24E9015D-5D52-4751-99E4-9E1888DB303D}" type="presOf" srcId="{E9594079-5BB7-4B3C-BCAC-88A3ACE45784}" destId="{20715997-77F4-43AC-BAE7-930CF9A1BF9D}" srcOrd="0" destOrd="0" presId="urn:microsoft.com/office/officeart/2005/8/layout/pList1"/>
    <dgm:cxn modelId="{E5569E5E-D8FE-4191-A1E5-4054FF32A173}" type="presOf" srcId="{7322C404-936F-40A2-B35F-6F024286CCC4}" destId="{24EAEF3B-6075-4E50-8EBC-991EE0E55088}" srcOrd="0" destOrd="0" presId="urn:microsoft.com/office/officeart/2005/8/layout/pList1"/>
    <dgm:cxn modelId="{A016B079-034E-49B1-AEE3-F58B3E98DBBC}" srcId="{E9594079-5BB7-4B3C-BCAC-88A3ACE45784}" destId="{BEC27958-5674-4B8C-849A-8FE212511ABF}" srcOrd="2" destOrd="0" parTransId="{0FA7B017-0863-4722-8276-A0706D434F7F}" sibTransId="{AF0020DF-AA4C-46B1-A194-EC702EBDA7D6}"/>
    <dgm:cxn modelId="{7676B87B-2BD5-4D05-A3E8-C8BF00396D91}" type="presOf" srcId="{AF0020DF-AA4C-46B1-A194-EC702EBDA7D6}" destId="{F9512E9B-2CB1-4A75-930B-DFBDBDBE9B65}" srcOrd="0" destOrd="0" presId="urn:microsoft.com/office/officeart/2005/8/layout/pList1"/>
    <dgm:cxn modelId="{0881708C-794A-4377-8FDB-D19A08031FF6}" type="presOf" srcId="{AF335427-81E4-44D3-BC60-4A82D6EAC976}" destId="{21931771-0218-42FA-A725-62E9BBB8FACB}" srcOrd="0" destOrd="0" presId="urn:microsoft.com/office/officeart/2005/8/layout/pList1"/>
    <dgm:cxn modelId="{BBD6EB96-4B49-4BCE-B96A-4A96A00823B1}" type="presOf" srcId="{3A9DFBEE-6E94-4FFD-92BE-B6A5A5C57E8C}" destId="{2941876F-DA88-4C88-8182-6AC396CBEEC0}" srcOrd="0" destOrd="0" presId="urn:microsoft.com/office/officeart/2005/8/layout/pList1"/>
    <dgm:cxn modelId="{D6BEEBA9-CA51-466A-91A2-5A1D05DF6F2B}" type="presOf" srcId="{7092A723-1049-411C-90B6-4B0F68B4BBF9}" destId="{7378DB53-E364-4991-9A37-43FA4B93684F}" srcOrd="0" destOrd="0" presId="urn:microsoft.com/office/officeart/2005/8/layout/pList1"/>
    <dgm:cxn modelId="{E5B6B1E6-E67D-4679-8B78-23E6F1EF4C3E}" srcId="{E9594079-5BB7-4B3C-BCAC-88A3ACE45784}" destId="{7322C404-936F-40A2-B35F-6F024286CCC4}" srcOrd="3" destOrd="0" parTransId="{3283E3E7-0C01-4E7B-A12C-3EB848F5559C}" sibTransId="{B059A4B7-D4B2-4EC3-BAD2-BC01336DD751}"/>
    <dgm:cxn modelId="{980DD6ED-1475-4245-B1CF-22298DEB46B6}" srcId="{E9594079-5BB7-4B3C-BCAC-88A3ACE45784}" destId="{AF335427-81E4-44D3-BC60-4A82D6EAC976}" srcOrd="0" destOrd="0" parTransId="{2B05C9DE-ED45-4A59-B23C-9B19915A4BB6}" sibTransId="{BD8DB7C7-E426-456A-9EBB-2A451F6B04A1}"/>
    <dgm:cxn modelId="{2DBBB4BA-C9E8-4F44-B7D2-DE31BB510B0C}" type="presParOf" srcId="{20715997-77F4-43AC-BAE7-930CF9A1BF9D}" destId="{F47C5B47-A630-409D-9E97-68E927C77521}" srcOrd="0" destOrd="0" presId="urn:microsoft.com/office/officeart/2005/8/layout/pList1"/>
    <dgm:cxn modelId="{1E9AD030-C992-45D7-B4D7-1483E37DB4D7}" type="presParOf" srcId="{F47C5B47-A630-409D-9E97-68E927C77521}" destId="{F0D18BC0-C073-45EE-8CBF-E8CFCDE9A581}" srcOrd="0" destOrd="0" presId="urn:microsoft.com/office/officeart/2005/8/layout/pList1"/>
    <dgm:cxn modelId="{13A0E405-1C14-4154-BADE-1651ED247B69}" type="presParOf" srcId="{F47C5B47-A630-409D-9E97-68E927C77521}" destId="{21931771-0218-42FA-A725-62E9BBB8FACB}" srcOrd="1" destOrd="0" presId="urn:microsoft.com/office/officeart/2005/8/layout/pList1"/>
    <dgm:cxn modelId="{93806A2D-E309-498F-A051-5079B16BE472}" type="presParOf" srcId="{20715997-77F4-43AC-BAE7-930CF9A1BF9D}" destId="{CE9DBFB1-1CB5-4883-A4E8-B78087961019}" srcOrd="1" destOrd="0" presId="urn:microsoft.com/office/officeart/2005/8/layout/pList1"/>
    <dgm:cxn modelId="{D77A94BF-AD17-4883-A588-159D46C535E9}" type="presParOf" srcId="{20715997-77F4-43AC-BAE7-930CF9A1BF9D}" destId="{3BD95251-ABE4-4BE7-9DCF-130455624D44}" srcOrd="2" destOrd="0" presId="urn:microsoft.com/office/officeart/2005/8/layout/pList1"/>
    <dgm:cxn modelId="{55D60537-87FD-472C-8810-1D451247C53E}" type="presParOf" srcId="{3BD95251-ABE4-4BE7-9DCF-130455624D44}" destId="{4DD2113D-8799-4229-998A-1C235F08786A}" srcOrd="0" destOrd="0" presId="urn:microsoft.com/office/officeart/2005/8/layout/pList1"/>
    <dgm:cxn modelId="{5FE5C62C-83A6-4E9F-AC60-3FB442421A21}" type="presParOf" srcId="{3BD95251-ABE4-4BE7-9DCF-130455624D44}" destId="{7378DB53-E364-4991-9A37-43FA4B93684F}" srcOrd="1" destOrd="0" presId="urn:microsoft.com/office/officeart/2005/8/layout/pList1"/>
    <dgm:cxn modelId="{AFAA84EB-EFD4-4FF1-BF92-6FD8C569428C}" type="presParOf" srcId="{20715997-77F4-43AC-BAE7-930CF9A1BF9D}" destId="{2941876F-DA88-4C88-8182-6AC396CBEEC0}" srcOrd="3" destOrd="0" presId="urn:microsoft.com/office/officeart/2005/8/layout/pList1"/>
    <dgm:cxn modelId="{7CAC9207-F242-4590-89D8-619CD23C7084}" type="presParOf" srcId="{20715997-77F4-43AC-BAE7-930CF9A1BF9D}" destId="{AD885B2D-F54B-4826-98D1-741D5B253BD8}" srcOrd="4" destOrd="0" presId="urn:microsoft.com/office/officeart/2005/8/layout/pList1"/>
    <dgm:cxn modelId="{D44D4F01-2115-43EA-B7CB-66E3F19B484D}" type="presParOf" srcId="{AD885B2D-F54B-4826-98D1-741D5B253BD8}" destId="{5B02444B-91AF-4C7E-903E-485EF5703670}" srcOrd="0" destOrd="0" presId="urn:microsoft.com/office/officeart/2005/8/layout/pList1"/>
    <dgm:cxn modelId="{56E0082B-B4F2-4DA9-AF14-B02867173D57}" type="presParOf" srcId="{AD885B2D-F54B-4826-98D1-741D5B253BD8}" destId="{A330C497-448D-46B4-A847-532B8BC67766}" srcOrd="1" destOrd="0" presId="urn:microsoft.com/office/officeart/2005/8/layout/pList1"/>
    <dgm:cxn modelId="{4812A3E4-F033-4F58-87AC-F38686F9C749}" type="presParOf" srcId="{20715997-77F4-43AC-BAE7-930CF9A1BF9D}" destId="{F9512E9B-2CB1-4A75-930B-DFBDBDBE9B65}" srcOrd="5" destOrd="0" presId="urn:microsoft.com/office/officeart/2005/8/layout/pList1"/>
    <dgm:cxn modelId="{090F4C56-5227-46FD-BE34-25C8B0432DE4}" type="presParOf" srcId="{20715997-77F4-43AC-BAE7-930CF9A1BF9D}" destId="{9541E8FB-EA12-40F3-ABF7-1960B4434750}" srcOrd="6" destOrd="0" presId="urn:microsoft.com/office/officeart/2005/8/layout/pList1"/>
    <dgm:cxn modelId="{ABA46D88-6F6E-45B3-9963-BD18BDFD8E1F}" type="presParOf" srcId="{9541E8FB-EA12-40F3-ABF7-1960B4434750}" destId="{C05FB3B0-5AF0-4AAF-BCAD-41CCA8283613}" srcOrd="0" destOrd="0" presId="urn:microsoft.com/office/officeart/2005/8/layout/pList1"/>
    <dgm:cxn modelId="{1C744BE8-54F5-469A-AA2E-C82EF58C3181}" type="presParOf" srcId="{9541E8FB-EA12-40F3-ABF7-1960B4434750}" destId="{24EAEF3B-6075-4E50-8EBC-991EE0E55088}"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FE5D7F3-9A69-4E77-9E50-B07942527C5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BBF02AF0-0232-4B67-AA8C-7BAF315E02C3}">
      <dgm:prSet phldrT="[Text]"/>
      <dgm:spPr/>
      <dgm:t>
        <a:bodyPr/>
        <a:lstStyle/>
        <a:p>
          <a:r>
            <a:rPr lang="en-US" dirty="0"/>
            <a:t>Negative impact on land</a:t>
          </a:r>
        </a:p>
      </dgm:t>
    </dgm:pt>
    <dgm:pt modelId="{8A4A6ED8-9D6B-4789-BD02-D413C383B375}" type="parTrans" cxnId="{A58490CF-63CC-4FFD-936F-C5795F964E39}">
      <dgm:prSet/>
      <dgm:spPr/>
      <dgm:t>
        <a:bodyPr/>
        <a:lstStyle/>
        <a:p>
          <a:endParaRPr lang="en-US"/>
        </a:p>
      </dgm:t>
    </dgm:pt>
    <dgm:pt modelId="{5DA0D822-AFE5-4F4E-9FA8-80CCC9763A84}" type="sibTrans" cxnId="{A58490CF-63CC-4FFD-936F-C5795F964E39}">
      <dgm:prSet/>
      <dgm:spPr/>
      <dgm:t>
        <a:bodyPr/>
        <a:lstStyle/>
        <a:p>
          <a:endParaRPr lang="en-US"/>
        </a:p>
      </dgm:t>
    </dgm:pt>
    <dgm:pt modelId="{3F61B672-B519-4FDE-8AA7-1F9C6E3642FD}">
      <dgm:prSet phldrT="[Text]"/>
      <dgm:spPr/>
      <dgm:t>
        <a:bodyPr/>
        <a:lstStyle/>
        <a:p>
          <a:r>
            <a:rPr lang="en-US" dirty="0"/>
            <a:t>It contaminates  water</a:t>
          </a:r>
        </a:p>
      </dgm:t>
    </dgm:pt>
    <dgm:pt modelId="{9B63E21B-77D7-43FF-9314-40F8D71E2437}" type="parTrans" cxnId="{AD6BCAA1-3FFD-4C14-9614-88DCF2773FDF}">
      <dgm:prSet/>
      <dgm:spPr/>
      <dgm:t>
        <a:bodyPr/>
        <a:lstStyle/>
        <a:p>
          <a:endParaRPr lang="en-US"/>
        </a:p>
      </dgm:t>
    </dgm:pt>
    <dgm:pt modelId="{C6F3A5AC-7D82-4101-BDBD-5A7B979D26FD}" type="sibTrans" cxnId="{AD6BCAA1-3FFD-4C14-9614-88DCF2773FDF}">
      <dgm:prSet/>
      <dgm:spPr/>
      <dgm:t>
        <a:bodyPr/>
        <a:lstStyle/>
        <a:p>
          <a:endParaRPr lang="en-US"/>
        </a:p>
      </dgm:t>
    </dgm:pt>
    <dgm:pt modelId="{0B5329B4-FBC9-424F-8768-03A3F24E8BBD}">
      <dgm:prSet phldrT="[Text]"/>
      <dgm:spPr/>
      <dgm:t>
        <a:bodyPr/>
        <a:lstStyle/>
        <a:p>
          <a:r>
            <a:rPr lang="en-US" dirty="0"/>
            <a:t>Negative impact on human-health</a:t>
          </a:r>
        </a:p>
      </dgm:t>
    </dgm:pt>
    <dgm:pt modelId="{A0DAC641-FDDE-4376-8DB5-83F039006287}" type="parTrans" cxnId="{71C8A682-C8C9-4C03-9709-40488EB2FDF0}">
      <dgm:prSet/>
      <dgm:spPr/>
      <dgm:t>
        <a:bodyPr/>
        <a:lstStyle/>
        <a:p>
          <a:endParaRPr lang="en-US"/>
        </a:p>
      </dgm:t>
    </dgm:pt>
    <dgm:pt modelId="{953FE226-528A-4ABC-94FB-46DCC845A8F6}" type="sibTrans" cxnId="{71C8A682-C8C9-4C03-9709-40488EB2FDF0}">
      <dgm:prSet/>
      <dgm:spPr/>
      <dgm:t>
        <a:bodyPr/>
        <a:lstStyle/>
        <a:p>
          <a:endParaRPr lang="en-US"/>
        </a:p>
      </dgm:t>
    </dgm:pt>
    <dgm:pt modelId="{254F0B9A-59CA-4D09-88A8-52179437D2C2}">
      <dgm:prSet/>
      <dgm:spPr/>
      <dgm:t>
        <a:bodyPr/>
        <a:lstStyle/>
        <a:p>
          <a:endParaRPr lang="en-US" dirty="0"/>
        </a:p>
      </dgm:t>
    </dgm:pt>
    <dgm:pt modelId="{6418346C-23A1-43AF-AF64-64970D033652}" type="parTrans" cxnId="{BD2B8CE0-2C9F-4B8A-B7D1-D87253A6A3E3}">
      <dgm:prSet/>
      <dgm:spPr/>
      <dgm:t>
        <a:bodyPr/>
        <a:lstStyle/>
        <a:p>
          <a:endParaRPr lang="en-US"/>
        </a:p>
      </dgm:t>
    </dgm:pt>
    <dgm:pt modelId="{6584B4CA-D4BB-44EB-84BB-2D70FD086A11}" type="sibTrans" cxnId="{BD2B8CE0-2C9F-4B8A-B7D1-D87253A6A3E3}">
      <dgm:prSet/>
      <dgm:spPr/>
      <dgm:t>
        <a:bodyPr/>
        <a:lstStyle/>
        <a:p>
          <a:endParaRPr lang="en-US"/>
        </a:p>
      </dgm:t>
    </dgm:pt>
    <dgm:pt modelId="{8D9AFC4C-D1AE-4C01-8119-CBD5E2943171}">
      <dgm:prSet/>
      <dgm:spPr/>
      <dgm:t>
        <a:bodyPr/>
        <a:lstStyle/>
        <a:p>
          <a:r>
            <a:rPr lang="en-US" dirty="0">
              <a:effectLst/>
              <a:latin typeface="Calibri" panose="020F0502020204030204" pitchFamily="34" charset="0"/>
              <a:ea typeface="Calibri" panose="020F0502020204030204" pitchFamily="34" charset="0"/>
              <a:cs typeface="Times New Roman" panose="02020603050405020304" pitchFamily="18" charset="0"/>
            </a:rPr>
            <a:t>nuclear related work also produces a lot of waste materials that are thrown around nuclear power point</a:t>
          </a:r>
          <a:endParaRPr lang="en-US" dirty="0"/>
        </a:p>
      </dgm:t>
    </dgm:pt>
    <dgm:pt modelId="{05729B33-89E4-4F78-9E16-DDB2B9A9078E}" type="parTrans" cxnId="{A55238C1-CA60-40BF-A8C3-7E55F18D37A2}">
      <dgm:prSet/>
      <dgm:spPr/>
      <dgm:t>
        <a:bodyPr/>
        <a:lstStyle/>
        <a:p>
          <a:endParaRPr lang="en-US"/>
        </a:p>
      </dgm:t>
    </dgm:pt>
    <dgm:pt modelId="{96B4B04B-9B42-422D-9677-074EF7F85DE4}" type="sibTrans" cxnId="{A55238C1-CA60-40BF-A8C3-7E55F18D37A2}">
      <dgm:prSet/>
      <dgm:spPr/>
      <dgm:t>
        <a:bodyPr/>
        <a:lstStyle/>
        <a:p>
          <a:endParaRPr lang="en-US"/>
        </a:p>
      </dgm:t>
    </dgm:pt>
    <dgm:pt modelId="{B2A65259-3770-4B3E-B1B5-E2FAF4663C27}">
      <dgm:prSet/>
      <dgm:spPr/>
      <dgm:t>
        <a:bodyPr/>
        <a:lstStyle/>
        <a:p>
          <a:r>
            <a:rPr lang="en-US">
              <a:effectLst/>
              <a:latin typeface="Calibri" panose="020F0502020204030204" pitchFamily="34" charset="0"/>
              <a:ea typeface="Calibri" panose="020F0502020204030204" pitchFamily="34" charset="0"/>
              <a:cs typeface="Times New Roman" panose="02020603050405020304" pitchFamily="18" charset="0"/>
            </a:rPr>
            <a:t>dumping the radioactive waste of nuclear power point in water surface causes water pollution. </a:t>
          </a:r>
          <a:endParaRPr lang="en-US"/>
        </a:p>
      </dgm:t>
    </dgm:pt>
    <dgm:pt modelId="{CA7B781C-2B1A-46F9-A48F-DE8DCFACEBB3}" type="parTrans" cxnId="{13B28AEC-7735-4D5E-8466-804694541DA9}">
      <dgm:prSet/>
      <dgm:spPr/>
      <dgm:t>
        <a:bodyPr/>
        <a:lstStyle/>
        <a:p>
          <a:endParaRPr lang="en-US"/>
        </a:p>
      </dgm:t>
    </dgm:pt>
    <dgm:pt modelId="{90EA3000-DE69-4F26-9143-C73EA5A53207}" type="sibTrans" cxnId="{13B28AEC-7735-4D5E-8466-804694541DA9}">
      <dgm:prSet/>
      <dgm:spPr/>
      <dgm:t>
        <a:bodyPr/>
        <a:lstStyle/>
        <a:p>
          <a:endParaRPr lang="en-US"/>
        </a:p>
      </dgm:t>
    </dgm:pt>
    <dgm:pt modelId="{707844BA-0D26-43BC-9D6F-D030B513BA26}">
      <dgm:prSet/>
      <dgm:spPr/>
      <dgm:t>
        <a:bodyPr/>
        <a:lstStyle/>
        <a:p>
          <a:r>
            <a:rPr lang="en-US"/>
            <a:t>High radiation by nuclear powerplant can cause immediate damage to persons body because radiation floated into the air</a:t>
          </a:r>
        </a:p>
      </dgm:t>
    </dgm:pt>
    <dgm:pt modelId="{EEF40DF3-0191-481F-BEBE-F80912C1616F}" type="parTrans" cxnId="{37CEE4FC-D888-4B23-A273-DABE89A1D0D8}">
      <dgm:prSet/>
      <dgm:spPr/>
      <dgm:t>
        <a:bodyPr/>
        <a:lstStyle/>
        <a:p>
          <a:endParaRPr lang="en-US"/>
        </a:p>
      </dgm:t>
    </dgm:pt>
    <dgm:pt modelId="{E4231C71-9E3D-44B5-9511-67A8B1B9969B}" type="sibTrans" cxnId="{37CEE4FC-D888-4B23-A273-DABE89A1D0D8}">
      <dgm:prSet/>
      <dgm:spPr/>
      <dgm:t>
        <a:bodyPr/>
        <a:lstStyle/>
        <a:p>
          <a:endParaRPr lang="en-US"/>
        </a:p>
      </dgm:t>
    </dgm:pt>
    <dgm:pt modelId="{31D72934-7A3A-4FD2-BF5E-7BA393701E06}" type="pres">
      <dgm:prSet presAssocID="{3FE5D7F3-9A69-4E77-9E50-B07942527C5D}" presName="linear" presStyleCnt="0">
        <dgm:presLayoutVars>
          <dgm:dir/>
          <dgm:animLvl val="lvl"/>
          <dgm:resizeHandles val="exact"/>
        </dgm:presLayoutVars>
      </dgm:prSet>
      <dgm:spPr/>
    </dgm:pt>
    <dgm:pt modelId="{8CFE6EBC-1CA4-4352-9E52-AF85DA179139}" type="pres">
      <dgm:prSet presAssocID="{BBF02AF0-0232-4B67-AA8C-7BAF315E02C3}" presName="parentLin" presStyleCnt="0"/>
      <dgm:spPr/>
    </dgm:pt>
    <dgm:pt modelId="{81CE6B77-9CCF-475F-9F2B-42EF155375EC}" type="pres">
      <dgm:prSet presAssocID="{BBF02AF0-0232-4B67-AA8C-7BAF315E02C3}" presName="parentLeftMargin" presStyleLbl="node1" presStyleIdx="0" presStyleCnt="3"/>
      <dgm:spPr/>
    </dgm:pt>
    <dgm:pt modelId="{F0650C0A-43DB-4136-B378-3203C7981A74}" type="pres">
      <dgm:prSet presAssocID="{BBF02AF0-0232-4B67-AA8C-7BAF315E02C3}" presName="parentText" presStyleLbl="node1" presStyleIdx="0" presStyleCnt="3" custLinFactNeighborX="-5501" custLinFactNeighborY="-3464">
        <dgm:presLayoutVars>
          <dgm:chMax val="0"/>
          <dgm:bulletEnabled val="1"/>
        </dgm:presLayoutVars>
      </dgm:prSet>
      <dgm:spPr/>
    </dgm:pt>
    <dgm:pt modelId="{9FAF1CF1-DCFF-45BD-BF8D-79A553A9DDE9}" type="pres">
      <dgm:prSet presAssocID="{BBF02AF0-0232-4B67-AA8C-7BAF315E02C3}" presName="negativeSpace" presStyleCnt="0"/>
      <dgm:spPr/>
    </dgm:pt>
    <dgm:pt modelId="{C3F17B77-8360-4819-9F8B-A22E62B8A146}" type="pres">
      <dgm:prSet presAssocID="{BBF02AF0-0232-4B67-AA8C-7BAF315E02C3}" presName="childText" presStyleLbl="conFgAcc1" presStyleIdx="0" presStyleCnt="3" custLinFactY="10417" custLinFactNeighborX="483" custLinFactNeighborY="100000">
        <dgm:presLayoutVars>
          <dgm:bulletEnabled val="1"/>
        </dgm:presLayoutVars>
      </dgm:prSet>
      <dgm:spPr/>
    </dgm:pt>
    <dgm:pt modelId="{8E9D50C5-7A64-4FD9-9F19-DBDDF5B7A94C}" type="pres">
      <dgm:prSet presAssocID="{5DA0D822-AFE5-4F4E-9FA8-80CCC9763A84}" presName="spaceBetweenRectangles" presStyleCnt="0"/>
      <dgm:spPr/>
    </dgm:pt>
    <dgm:pt modelId="{29503854-EAAE-4368-807A-73D184BE1221}" type="pres">
      <dgm:prSet presAssocID="{3F61B672-B519-4FDE-8AA7-1F9C6E3642FD}" presName="parentLin" presStyleCnt="0"/>
      <dgm:spPr/>
    </dgm:pt>
    <dgm:pt modelId="{3CC25278-A2CA-474D-956B-008EB288129B}" type="pres">
      <dgm:prSet presAssocID="{3F61B672-B519-4FDE-8AA7-1F9C6E3642FD}" presName="parentLeftMargin" presStyleLbl="node1" presStyleIdx="0" presStyleCnt="3"/>
      <dgm:spPr/>
    </dgm:pt>
    <dgm:pt modelId="{6D9C8002-4A51-44CA-A35B-2361701FC7C5}" type="pres">
      <dgm:prSet presAssocID="{3F61B672-B519-4FDE-8AA7-1F9C6E3642FD}" presName="parentText" presStyleLbl="node1" presStyleIdx="1" presStyleCnt="3">
        <dgm:presLayoutVars>
          <dgm:chMax val="0"/>
          <dgm:bulletEnabled val="1"/>
        </dgm:presLayoutVars>
      </dgm:prSet>
      <dgm:spPr/>
    </dgm:pt>
    <dgm:pt modelId="{6DE5BC94-1C12-4FF2-B85D-B5FA2B78FB04}" type="pres">
      <dgm:prSet presAssocID="{3F61B672-B519-4FDE-8AA7-1F9C6E3642FD}" presName="negativeSpace" presStyleCnt="0"/>
      <dgm:spPr/>
    </dgm:pt>
    <dgm:pt modelId="{2B5B8588-13E7-4BB4-ABF0-A442A1A6896D}" type="pres">
      <dgm:prSet presAssocID="{3F61B672-B519-4FDE-8AA7-1F9C6E3642FD}" presName="childText" presStyleLbl="conFgAcc1" presStyleIdx="1" presStyleCnt="3">
        <dgm:presLayoutVars>
          <dgm:bulletEnabled val="1"/>
        </dgm:presLayoutVars>
      </dgm:prSet>
      <dgm:spPr/>
    </dgm:pt>
    <dgm:pt modelId="{C4C73974-27B4-4DAA-A412-E84D81543085}" type="pres">
      <dgm:prSet presAssocID="{C6F3A5AC-7D82-4101-BDBD-5A7B979D26FD}" presName="spaceBetweenRectangles" presStyleCnt="0"/>
      <dgm:spPr/>
    </dgm:pt>
    <dgm:pt modelId="{EAFA36F5-8FCB-4EB0-9B98-B236A729F097}" type="pres">
      <dgm:prSet presAssocID="{0B5329B4-FBC9-424F-8768-03A3F24E8BBD}" presName="parentLin" presStyleCnt="0"/>
      <dgm:spPr/>
    </dgm:pt>
    <dgm:pt modelId="{AFB6782A-3D19-4D48-87C3-A5A29D85CA24}" type="pres">
      <dgm:prSet presAssocID="{0B5329B4-FBC9-424F-8768-03A3F24E8BBD}" presName="parentLeftMargin" presStyleLbl="node1" presStyleIdx="1" presStyleCnt="3"/>
      <dgm:spPr/>
    </dgm:pt>
    <dgm:pt modelId="{AECA2639-7771-4826-B508-3257A9F79850}" type="pres">
      <dgm:prSet presAssocID="{0B5329B4-FBC9-424F-8768-03A3F24E8BBD}" presName="parentText" presStyleLbl="node1" presStyleIdx="2" presStyleCnt="3">
        <dgm:presLayoutVars>
          <dgm:chMax val="0"/>
          <dgm:bulletEnabled val="1"/>
        </dgm:presLayoutVars>
      </dgm:prSet>
      <dgm:spPr/>
    </dgm:pt>
    <dgm:pt modelId="{FD13B4F5-6D06-4701-BBE0-F904383B1A16}" type="pres">
      <dgm:prSet presAssocID="{0B5329B4-FBC9-424F-8768-03A3F24E8BBD}" presName="negativeSpace" presStyleCnt="0"/>
      <dgm:spPr/>
    </dgm:pt>
    <dgm:pt modelId="{B91B691A-B9FA-4FBF-83DD-3479D77DE143}" type="pres">
      <dgm:prSet presAssocID="{0B5329B4-FBC9-424F-8768-03A3F24E8BBD}" presName="childText" presStyleLbl="conFgAcc1" presStyleIdx="2" presStyleCnt="3">
        <dgm:presLayoutVars>
          <dgm:bulletEnabled val="1"/>
        </dgm:presLayoutVars>
      </dgm:prSet>
      <dgm:spPr/>
    </dgm:pt>
  </dgm:ptLst>
  <dgm:cxnLst>
    <dgm:cxn modelId="{80430D53-6725-4F6A-87B1-61758FD5689E}" type="presOf" srcId="{3FE5D7F3-9A69-4E77-9E50-B07942527C5D}" destId="{31D72934-7A3A-4FD2-BF5E-7BA393701E06}" srcOrd="0" destOrd="0" presId="urn:microsoft.com/office/officeart/2005/8/layout/list1"/>
    <dgm:cxn modelId="{D476B45D-2949-4602-8B4F-F032C93C2D62}" type="presOf" srcId="{3F61B672-B519-4FDE-8AA7-1F9C6E3642FD}" destId="{3CC25278-A2CA-474D-956B-008EB288129B}" srcOrd="0" destOrd="0" presId="urn:microsoft.com/office/officeart/2005/8/layout/list1"/>
    <dgm:cxn modelId="{39834B70-8879-4194-9EDA-6741DDC0E7A4}" type="presOf" srcId="{BBF02AF0-0232-4B67-AA8C-7BAF315E02C3}" destId="{81CE6B77-9CCF-475F-9F2B-42EF155375EC}" srcOrd="0" destOrd="0" presId="urn:microsoft.com/office/officeart/2005/8/layout/list1"/>
    <dgm:cxn modelId="{8350A475-9976-48F5-ABCB-501FE1C8B0E5}" type="presOf" srcId="{3F61B672-B519-4FDE-8AA7-1F9C6E3642FD}" destId="{6D9C8002-4A51-44CA-A35B-2361701FC7C5}" srcOrd="1" destOrd="0" presId="urn:microsoft.com/office/officeart/2005/8/layout/list1"/>
    <dgm:cxn modelId="{71C8A682-C8C9-4C03-9709-40488EB2FDF0}" srcId="{3FE5D7F3-9A69-4E77-9E50-B07942527C5D}" destId="{0B5329B4-FBC9-424F-8768-03A3F24E8BBD}" srcOrd="2" destOrd="0" parTransId="{A0DAC641-FDDE-4376-8DB5-83F039006287}" sibTransId="{953FE226-528A-4ABC-94FB-46DCC845A8F6}"/>
    <dgm:cxn modelId="{17023391-174C-40C8-A213-964523913111}" type="presOf" srcId="{0B5329B4-FBC9-424F-8768-03A3F24E8BBD}" destId="{AECA2639-7771-4826-B508-3257A9F79850}" srcOrd="1" destOrd="0" presId="urn:microsoft.com/office/officeart/2005/8/layout/list1"/>
    <dgm:cxn modelId="{9DC0A793-ACD1-4DEA-BCAA-7CFD465D6CF9}" type="presOf" srcId="{8D9AFC4C-D1AE-4C01-8119-CBD5E2943171}" destId="{C3F17B77-8360-4819-9F8B-A22E62B8A146}" srcOrd="0" destOrd="0" presId="urn:microsoft.com/office/officeart/2005/8/layout/list1"/>
    <dgm:cxn modelId="{AD6BCAA1-3FFD-4C14-9614-88DCF2773FDF}" srcId="{3FE5D7F3-9A69-4E77-9E50-B07942527C5D}" destId="{3F61B672-B519-4FDE-8AA7-1F9C6E3642FD}" srcOrd="1" destOrd="0" parTransId="{9B63E21B-77D7-43FF-9314-40F8D71E2437}" sibTransId="{C6F3A5AC-7D82-4101-BDBD-5A7B979D26FD}"/>
    <dgm:cxn modelId="{9E6B39A6-2315-4880-8A23-AF8A324B1484}" type="presOf" srcId="{254F0B9A-59CA-4D09-88A8-52179437D2C2}" destId="{B91B691A-B9FA-4FBF-83DD-3479D77DE143}" srcOrd="0" destOrd="0" presId="urn:microsoft.com/office/officeart/2005/8/layout/list1"/>
    <dgm:cxn modelId="{636B52A9-1583-40EC-8715-8C90BB881A8B}" type="presOf" srcId="{707844BA-0D26-43BC-9D6F-D030B513BA26}" destId="{B91B691A-B9FA-4FBF-83DD-3479D77DE143}" srcOrd="0" destOrd="1" presId="urn:microsoft.com/office/officeart/2005/8/layout/list1"/>
    <dgm:cxn modelId="{FF45C6B3-EFD7-4D22-9344-9DCD4DEF1567}" type="presOf" srcId="{B2A65259-3770-4B3E-B1B5-E2FAF4663C27}" destId="{2B5B8588-13E7-4BB4-ABF0-A442A1A6896D}" srcOrd="0" destOrd="0" presId="urn:microsoft.com/office/officeart/2005/8/layout/list1"/>
    <dgm:cxn modelId="{A55238C1-CA60-40BF-A8C3-7E55F18D37A2}" srcId="{BBF02AF0-0232-4B67-AA8C-7BAF315E02C3}" destId="{8D9AFC4C-D1AE-4C01-8119-CBD5E2943171}" srcOrd="0" destOrd="0" parTransId="{05729B33-89E4-4F78-9E16-DDB2B9A9078E}" sibTransId="{96B4B04B-9B42-422D-9677-074EF7F85DE4}"/>
    <dgm:cxn modelId="{A58490CF-63CC-4FFD-936F-C5795F964E39}" srcId="{3FE5D7F3-9A69-4E77-9E50-B07942527C5D}" destId="{BBF02AF0-0232-4B67-AA8C-7BAF315E02C3}" srcOrd="0" destOrd="0" parTransId="{8A4A6ED8-9D6B-4789-BD02-D413C383B375}" sibTransId="{5DA0D822-AFE5-4F4E-9FA8-80CCC9763A84}"/>
    <dgm:cxn modelId="{BD2B8CE0-2C9F-4B8A-B7D1-D87253A6A3E3}" srcId="{0B5329B4-FBC9-424F-8768-03A3F24E8BBD}" destId="{254F0B9A-59CA-4D09-88A8-52179437D2C2}" srcOrd="0" destOrd="0" parTransId="{6418346C-23A1-43AF-AF64-64970D033652}" sibTransId="{6584B4CA-D4BB-44EB-84BB-2D70FD086A11}"/>
    <dgm:cxn modelId="{09600EEA-3E1B-46B2-8654-EF86A47A3FF7}" type="presOf" srcId="{0B5329B4-FBC9-424F-8768-03A3F24E8BBD}" destId="{AFB6782A-3D19-4D48-87C3-A5A29D85CA24}" srcOrd="0" destOrd="0" presId="urn:microsoft.com/office/officeart/2005/8/layout/list1"/>
    <dgm:cxn modelId="{13B28AEC-7735-4D5E-8466-804694541DA9}" srcId="{3F61B672-B519-4FDE-8AA7-1F9C6E3642FD}" destId="{B2A65259-3770-4B3E-B1B5-E2FAF4663C27}" srcOrd="0" destOrd="0" parTransId="{CA7B781C-2B1A-46F9-A48F-DE8DCFACEBB3}" sibTransId="{90EA3000-DE69-4F26-9143-C73EA5A53207}"/>
    <dgm:cxn modelId="{F8EAEDF4-4F62-4CE4-886C-985A3E0F30AE}" type="presOf" srcId="{BBF02AF0-0232-4B67-AA8C-7BAF315E02C3}" destId="{F0650C0A-43DB-4136-B378-3203C7981A74}" srcOrd="1" destOrd="0" presId="urn:microsoft.com/office/officeart/2005/8/layout/list1"/>
    <dgm:cxn modelId="{37CEE4FC-D888-4B23-A273-DABE89A1D0D8}" srcId="{0B5329B4-FBC9-424F-8768-03A3F24E8BBD}" destId="{707844BA-0D26-43BC-9D6F-D030B513BA26}" srcOrd="1" destOrd="0" parTransId="{EEF40DF3-0191-481F-BEBE-F80912C1616F}" sibTransId="{E4231C71-9E3D-44B5-9511-67A8B1B9969B}"/>
    <dgm:cxn modelId="{5CF6D018-5B7E-4C60-AD54-6CBB0242FA47}" type="presParOf" srcId="{31D72934-7A3A-4FD2-BF5E-7BA393701E06}" destId="{8CFE6EBC-1CA4-4352-9E52-AF85DA179139}" srcOrd="0" destOrd="0" presId="urn:microsoft.com/office/officeart/2005/8/layout/list1"/>
    <dgm:cxn modelId="{511E55CA-3D11-458B-95C5-7F9CEA3C781F}" type="presParOf" srcId="{8CFE6EBC-1CA4-4352-9E52-AF85DA179139}" destId="{81CE6B77-9CCF-475F-9F2B-42EF155375EC}" srcOrd="0" destOrd="0" presId="urn:microsoft.com/office/officeart/2005/8/layout/list1"/>
    <dgm:cxn modelId="{65205FDB-7427-4C5C-B9C4-B9ADF43DAE7C}" type="presParOf" srcId="{8CFE6EBC-1CA4-4352-9E52-AF85DA179139}" destId="{F0650C0A-43DB-4136-B378-3203C7981A74}" srcOrd="1" destOrd="0" presId="urn:microsoft.com/office/officeart/2005/8/layout/list1"/>
    <dgm:cxn modelId="{D62FEB82-32F9-484A-97A7-06BF8806CCE2}" type="presParOf" srcId="{31D72934-7A3A-4FD2-BF5E-7BA393701E06}" destId="{9FAF1CF1-DCFF-45BD-BF8D-79A553A9DDE9}" srcOrd="1" destOrd="0" presId="urn:microsoft.com/office/officeart/2005/8/layout/list1"/>
    <dgm:cxn modelId="{43515C3B-948E-41F1-8E2E-D41C78540BE8}" type="presParOf" srcId="{31D72934-7A3A-4FD2-BF5E-7BA393701E06}" destId="{C3F17B77-8360-4819-9F8B-A22E62B8A146}" srcOrd="2" destOrd="0" presId="urn:microsoft.com/office/officeart/2005/8/layout/list1"/>
    <dgm:cxn modelId="{2E1356B3-DE07-4CCA-90F0-6157DD63AB66}" type="presParOf" srcId="{31D72934-7A3A-4FD2-BF5E-7BA393701E06}" destId="{8E9D50C5-7A64-4FD9-9F19-DBDDF5B7A94C}" srcOrd="3" destOrd="0" presId="urn:microsoft.com/office/officeart/2005/8/layout/list1"/>
    <dgm:cxn modelId="{495DC8F0-35E9-463C-A24D-E0B52C3E4C02}" type="presParOf" srcId="{31D72934-7A3A-4FD2-BF5E-7BA393701E06}" destId="{29503854-EAAE-4368-807A-73D184BE1221}" srcOrd="4" destOrd="0" presId="urn:microsoft.com/office/officeart/2005/8/layout/list1"/>
    <dgm:cxn modelId="{B0357457-698D-49C2-8D47-42D87E3B4931}" type="presParOf" srcId="{29503854-EAAE-4368-807A-73D184BE1221}" destId="{3CC25278-A2CA-474D-956B-008EB288129B}" srcOrd="0" destOrd="0" presId="urn:microsoft.com/office/officeart/2005/8/layout/list1"/>
    <dgm:cxn modelId="{2835880A-2A06-4548-B18B-3E57EF74E535}" type="presParOf" srcId="{29503854-EAAE-4368-807A-73D184BE1221}" destId="{6D9C8002-4A51-44CA-A35B-2361701FC7C5}" srcOrd="1" destOrd="0" presId="urn:microsoft.com/office/officeart/2005/8/layout/list1"/>
    <dgm:cxn modelId="{AB76A1E8-5890-4F8A-B054-4B4C592FBD60}" type="presParOf" srcId="{31D72934-7A3A-4FD2-BF5E-7BA393701E06}" destId="{6DE5BC94-1C12-4FF2-B85D-B5FA2B78FB04}" srcOrd="5" destOrd="0" presId="urn:microsoft.com/office/officeart/2005/8/layout/list1"/>
    <dgm:cxn modelId="{92DD1265-9861-480B-8ADE-7E9938F6848D}" type="presParOf" srcId="{31D72934-7A3A-4FD2-BF5E-7BA393701E06}" destId="{2B5B8588-13E7-4BB4-ABF0-A442A1A6896D}" srcOrd="6" destOrd="0" presId="urn:microsoft.com/office/officeart/2005/8/layout/list1"/>
    <dgm:cxn modelId="{7FC70338-908F-4633-AD25-C44F5B2B2427}" type="presParOf" srcId="{31D72934-7A3A-4FD2-BF5E-7BA393701E06}" destId="{C4C73974-27B4-4DAA-A412-E84D81543085}" srcOrd="7" destOrd="0" presId="urn:microsoft.com/office/officeart/2005/8/layout/list1"/>
    <dgm:cxn modelId="{E2197BF3-FEDD-4A77-9E03-895F2E8D5CCB}" type="presParOf" srcId="{31D72934-7A3A-4FD2-BF5E-7BA393701E06}" destId="{EAFA36F5-8FCB-4EB0-9B98-B236A729F097}" srcOrd="8" destOrd="0" presId="urn:microsoft.com/office/officeart/2005/8/layout/list1"/>
    <dgm:cxn modelId="{85394736-318A-4930-9D32-239F9AFD9CF0}" type="presParOf" srcId="{EAFA36F5-8FCB-4EB0-9B98-B236A729F097}" destId="{AFB6782A-3D19-4D48-87C3-A5A29D85CA24}" srcOrd="0" destOrd="0" presId="urn:microsoft.com/office/officeart/2005/8/layout/list1"/>
    <dgm:cxn modelId="{B662EA01-32F8-4E7F-B752-877655C69234}" type="presParOf" srcId="{EAFA36F5-8FCB-4EB0-9B98-B236A729F097}" destId="{AECA2639-7771-4826-B508-3257A9F79850}" srcOrd="1" destOrd="0" presId="urn:microsoft.com/office/officeart/2005/8/layout/list1"/>
    <dgm:cxn modelId="{AB54133C-FE1B-4807-83E4-9B6CDAB034A2}" type="presParOf" srcId="{31D72934-7A3A-4FD2-BF5E-7BA393701E06}" destId="{FD13B4F5-6D06-4701-BBE0-F904383B1A16}" srcOrd="9" destOrd="0" presId="urn:microsoft.com/office/officeart/2005/8/layout/list1"/>
    <dgm:cxn modelId="{6EA88C83-3C1F-4F3F-934C-6161C18C955C}" type="presParOf" srcId="{31D72934-7A3A-4FD2-BF5E-7BA393701E06}" destId="{B91B691A-B9FA-4FBF-83DD-3479D77DE143}"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CD6267-665D-DF49-A081-9D1A4C65DAAB}">
      <dsp:nvSpPr>
        <dsp:cNvPr id="0" name=""/>
        <dsp:cNvSpPr/>
      </dsp:nvSpPr>
      <dsp:spPr>
        <a:xfrm>
          <a:off x="1457080" y="1022542"/>
          <a:ext cx="801188" cy="381293"/>
        </a:xfrm>
        <a:custGeom>
          <a:avLst/>
          <a:gdLst/>
          <a:ahLst/>
          <a:cxnLst/>
          <a:rect l="0" t="0" r="0" b="0"/>
          <a:pathLst>
            <a:path>
              <a:moveTo>
                <a:pt x="0" y="0"/>
              </a:moveTo>
              <a:lnTo>
                <a:pt x="0" y="259840"/>
              </a:lnTo>
              <a:lnTo>
                <a:pt x="801188" y="259840"/>
              </a:lnTo>
              <a:lnTo>
                <a:pt x="801188" y="38129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FEE17D4-4B79-304E-939E-928EE7791FE6}">
      <dsp:nvSpPr>
        <dsp:cNvPr id="0" name=""/>
        <dsp:cNvSpPr/>
      </dsp:nvSpPr>
      <dsp:spPr>
        <a:xfrm>
          <a:off x="655891" y="1022542"/>
          <a:ext cx="801188" cy="381293"/>
        </a:xfrm>
        <a:custGeom>
          <a:avLst/>
          <a:gdLst/>
          <a:ahLst/>
          <a:cxnLst/>
          <a:rect l="0" t="0" r="0" b="0"/>
          <a:pathLst>
            <a:path>
              <a:moveTo>
                <a:pt x="801188" y="0"/>
              </a:moveTo>
              <a:lnTo>
                <a:pt x="801188" y="259840"/>
              </a:lnTo>
              <a:lnTo>
                <a:pt x="0" y="259840"/>
              </a:lnTo>
              <a:lnTo>
                <a:pt x="0" y="38129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ADCF23-5C7E-164F-8301-352F29C08580}">
      <dsp:nvSpPr>
        <dsp:cNvPr id="0" name=""/>
        <dsp:cNvSpPr/>
      </dsp:nvSpPr>
      <dsp:spPr>
        <a:xfrm>
          <a:off x="801562" y="190034"/>
          <a:ext cx="1311036" cy="8325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46A169-2E81-E146-ABFD-B7853E67613D}">
      <dsp:nvSpPr>
        <dsp:cNvPr id="0" name=""/>
        <dsp:cNvSpPr/>
      </dsp:nvSpPr>
      <dsp:spPr>
        <a:xfrm>
          <a:off x="947233" y="328421"/>
          <a:ext cx="1311036" cy="83250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b="1" i="0" u="none" kern="1200" dirty="0"/>
            <a:t>Nuclear energy</a:t>
          </a:r>
          <a:endParaRPr lang="en-GB" sz="2300" b="1" kern="1200" dirty="0"/>
        </a:p>
      </dsp:txBody>
      <dsp:txXfrm>
        <a:off x="971616" y="352804"/>
        <a:ext cx="1262270" cy="783742"/>
      </dsp:txXfrm>
    </dsp:sp>
    <dsp:sp modelId="{C23C726B-1E6C-7D44-B6E3-6FA4C2FA488B}">
      <dsp:nvSpPr>
        <dsp:cNvPr id="0" name=""/>
        <dsp:cNvSpPr/>
      </dsp:nvSpPr>
      <dsp:spPr>
        <a:xfrm>
          <a:off x="373" y="1403835"/>
          <a:ext cx="1311036" cy="8325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B7E2893-560E-6346-9354-E1FCB87DEC4B}">
      <dsp:nvSpPr>
        <dsp:cNvPr id="0" name=""/>
        <dsp:cNvSpPr/>
      </dsp:nvSpPr>
      <dsp:spPr>
        <a:xfrm>
          <a:off x="146044" y="1542223"/>
          <a:ext cx="1311036" cy="83250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b="1" i="0" u="none" kern="1200" dirty="0"/>
            <a:t>Fission</a:t>
          </a:r>
          <a:endParaRPr lang="en-GB" sz="2300" kern="1200" dirty="0"/>
        </a:p>
      </dsp:txBody>
      <dsp:txXfrm>
        <a:off x="170427" y="1566606"/>
        <a:ext cx="1262270" cy="783742"/>
      </dsp:txXfrm>
    </dsp:sp>
    <dsp:sp modelId="{B1584D94-43DB-4346-B925-0CE94642C873}">
      <dsp:nvSpPr>
        <dsp:cNvPr id="0" name=""/>
        <dsp:cNvSpPr/>
      </dsp:nvSpPr>
      <dsp:spPr>
        <a:xfrm>
          <a:off x="1602751" y="1403835"/>
          <a:ext cx="1311036" cy="8325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250230-E089-9C4B-889D-2D3A56888637}">
      <dsp:nvSpPr>
        <dsp:cNvPr id="0" name=""/>
        <dsp:cNvSpPr/>
      </dsp:nvSpPr>
      <dsp:spPr>
        <a:xfrm>
          <a:off x="1748422" y="1542223"/>
          <a:ext cx="1311036" cy="83250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b="1" kern="1200" dirty="0"/>
            <a:t>Fusion</a:t>
          </a:r>
        </a:p>
      </dsp:txBody>
      <dsp:txXfrm>
        <a:off x="1772805" y="1566606"/>
        <a:ext cx="1262270" cy="7837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42B648-F6C7-1C4E-9781-ACAC5B9BB3CF}">
      <dsp:nvSpPr>
        <dsp:cNvPr id="0" name=""/>
        <dsp:cNvSpPr/>
      </dsp:nvSpPr>
      <dsp:spPr>
        <a:xfrm>
          <a:off x="4838632" y="3489623"/>
          <a:ext cx="591196" cy="91440"/>
        </a:xfrm>
        <a:custGeom>
          <a:avLst/>
          <a:gdLst/>
          <a:ahLst/>
          <a:cxnLst/>
          <a:rect l="0" t="0" r="0" b="0"/>
          <a:pathLst>
            <a:path>
              <a:moveTo>
                <a:pt x="0" y="45720"/>
              </a:moveTo>
              <a:lnTo>
                <a:pt x="591196" y="45720"/>
              </a:lnTo>
            </a:path>
          </a:pathLst>
        </a:custGeom>
        <a:noFill/>
        <a:ln w="25400" cap="flat" cmpd="sng" algn="ctr">
          <a:solidFill>
            <a:schemeClr val="accent5">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119450" y="3520563"/>
        <a:ext cx="29559" cy="29559"/>
      </dsp:txXfrm>
    </dsp:sp>
    <dsp:sp modelId="{89E80FA8-3973-B842-88EB-07FABB2AF1FD}">
      <dsp:nvSpPr>
        <dsp:cNvPr id="0" name=""/>
        <dsp:cNvSpPr/>
      </dsp:nvSpPr>
      <dsp:spPr>
        <a:xfrm>
          <a:off x="1263152" y="2371618"/>
          <a:ext cx="619495" cy="1163725"/>
        </a:xfrm>
        <a:custGeom>
          <a:avLst/>
          <a:gdLst/>
          <a:ahLst/>
          <a:cxnLst/>
          <a:rect l="0" t="0" r="0" b="0"/>
          <a:pathLst>
            <a:path>
              <a:moveTo>
                <a:pt x="0" y="0"/>
              </a:moveTo>
              <a:lnTo>
                <a:pt x="309747" y="0"/>
              </a:lnTo>
              <a:lnTo>
                <a:pt x="309747" y="1163725"/>
              </a:lnTo>
              <a:lnTo>
                <a:pt x="619495" y="1163725"/>
              </a:lnTo>
            </a:path>
          </a:pathLst>
        </a:custGeom>
        <a:noFill/>
        <a:ln w="25400" cap="flat" cmpd="sng" algn="ctr">
          <a:solidFill>
            <a:schemeClr val="accent4">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1539941" y="2920522"/>
        <a:ext cx="65917" cy="65917"/>
      </dsp:txXfrm>
    </dsp:sp>
    <dsp:sp modelId="{40DAD991-2BBC-B044-B92B-9FA7ACECE496}">
      <dsp:nvSpPr>
        <dsp:cNvPr id="0" name=""/>
        <dsp:cNvSpPr/>
      </dsp:nvSpPr>
      <dsp:spPr>
        <a:xfrm>
          <a:off x="4838632" y="2288691"/>
          <a:ext cx="591196" cy="91440"/>
        </a:xfrm>
        <a:custGeom>
          <a:avLst/>
          <a:gdLst/>
          <a:ahLst/>
          <a:cxnLst/>
          <a:rect l="0" t="0" r="0" b="0"/>
          <a:pathLst>
            <a:path>
              <a:moveTo>
                <a:pt x="0" y="45720"/>
              </a:moveTo>
              <a:lnTo>
                <a:pt x="591196" y="45720"/>
              </a:lnTo>
            </a:path>
          </a:pathLst>
        </a:custGeom>
        <a:noFill/>
        <a:ln w="25400" cap="flat" cmpd="sng" algn="ctr">
          <a:solidFill>
            <a:schemeClr val="accent5">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119450" y="2319631"/>
        <a:ext cx="29559" cy="29559"/>
      </dsp:txXfrm>
    </dsp:sp>
    <dsp:sp modelId="{A8253A8A-DBBD-3243-A013-8054A967F119}">
      <dsp:nvSpPr>
        <dsp:cNvPr id="0" name=""/>
        <dsp:cNvSpPr/>
      </dsp:nvSpPr>
      <dsp:spPr>
        <a:xfrm>
          <a:off x="1263152" y="2288691"/>
          <a:ext cx="619495" cy="91440"/>
        </a:xfrm>
        <a:custGeom>
          <a:avLst/>
          <a:gdLst/>
          <a:ahLst/>
          <a:cxnLst/>
          <a:rect l="0" t="0" r="0" b="0"/>
          <a:pathLst>
            <a:path>
              <a:moveTo>
                <a:pt x="0" y="82926"/>
              </a:moveTo>
              <a:lnTo>
                <a:pt x="309747" y="82926"/>
              </a:lnTo>
              <a:lnTo>
                <a:pt x="309747" y="45720"/>
              </a:lnTo>
              <a:lnTo>
                <a:pt x="619495" y="45720"/>
              </a:lnTo>
            </a:path>
          </a:pathLst>
        </a:custGeom>
        <a:noFill/>
        <a:ln w="25400" cap="flat" cmpd="sng" algn="ctr">
          <a:solidFill>
            <a:schemeClr val="accent4">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1557384" y="2318896"/>
        <a:ext cx="31030" cy="31030"/>
      </dsp:txXfrm>
    </dsp:sp>
    <dsp:sp modelId="{F3D7B8E1-A75C-3447-B399-4338838D075B}">
      <dsp:nvSpPr>
        <dsp:cNvPr id="0" name=""/>
        <dsp:cNvSpPr/>
      </dsp:nvSpPr>
      <dsp:spPr>
        <a:xfrm>
          <a:off x="4838632" y="1162172"/>
          <a:ext cx="633970" cy="91440"/>
        </a:xfrm>
        <a:custGeom>
          <a:avLst/>
          <a:gdLst/>
          <a:ahLst/>
          <a:cxnLst/>
          <a:rect l="0" t="0" r="0" b="0"/>
          <a:pathLst>
            <a:path>
              <a:moveTo>
                <a:pt x="0" y="45720"/>
              </a:moveTo>
              <a:lnTo>
                <a:pt x="316985" y="45720"/>
              </a:lnTo>
              <a:lnTo>
                <a:pt x="316985" y="88032"/>
              </a:lnTo>
              <a:lnTo>
                <a:pt x="633970" y="88032"/>
              </a:lnTo>
            </a:path>
          </a:pathLst>
        </a:custGeom>
        <a:noFill/>
        <a:ln w="25400" cap="flat" cmpd="sng" algn="ctr">
          <a:solidFill>
            <a:schemeClr val="accent5">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139732" y="1192008"/>
        <a:ext cx="31769" cy="31769"/>
      </dsp:txXfrm>
    </dsp:sp>
    <dsp:sp modelId="{77BA0671-9E0D-824E-8EA2-6DD7854223A9}">
      <dsp:nvSpPr>
        <dsp:cNvPr id="0" name=""/>
        <dsp:cNvSpPr/>
      </dsp:nvSpPr>
      <dsp:spPr>
        <a:xfrm>
          <a:off x="1263152" y="1207892"/>
          <a:ext cx="619495" cy="1163725"/>
        </a:xfrm>
        <a:custGeom>
          <a:avLst/>
          <a:gdLst/>
          <a:ahLst/>
          <a:cxnLst/>
          <a:rect l="0" t="0" r="0" b="0"/>
          <a:pathLst>
            <a:path>
              <a:moveTo>
                <a:pt x="0" y="1163725"/>
              </a:moveTo>
              <a:lnTo>
                <a:pt x="309747" y="1163725"/>
              </a:lnTo>
              <a:lnTo>
                <a:pt x="309747" y="0"/>
              </a:lnTo>
              <a:lnTo>
                <a:pt x="619495" y="0"/>
              </a:lnTo>
            </a:path>
          </a:pathLst>
        </a:custGeom>
        <a:noFill/>
        <a:ln w="25400" cap="flat" cmpd="sng" algn="ctr">
          <a:solidFill>
            <a:schemeClr val="accent4">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1539941" y="1756796"/>
        <a:ext cx="65917" cy="65917"/>
      </dsp:txXfrm>
    </dsp:sp>
    <dsp:sp modelId="{18409A51-FE3A-1940-A869-E6AB7D7B52E9}">
      <dsp:nvSpPr>
        <dsp:cNvPr id="0" name=""/>
        <dsp:cNvSpPr/>
      </dsp:nvSpPr>
      <dsp:spPr>
        <a:xfrm rot="16200000">
          <a:off x="-1559073" y="1921010"/>
          <a:ext cx="4743236" cy="901214"/>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2755900">
            <a:lnSpc>
              <a:spcPct val="90000"/>
            </a:lnSpc>
            <a:spcBef>
              <a:spcPct val="0"/>
            </a:spcBef>
            <a:spcAft>
              <a:spcPct val="35000"/>
            </a:spcAft>
            <a:buNone/>
          </a:pPr>
          <a:r>
            <a:rPr lang="en-GB" sz="6200" b="1" kern="1200" dirty="0" err="1"/>
            <a:t>Ruppur</a:t>
          </a:r>
          <a:endParaRPr lang="en-GB" sz="6200" b="1" kern="1200" dirty="0"/>
        </a:p>
      </dsp:txBody>
      <dsp:txXfrm>
        <a:off x="-1559073" y="1921010"/>
        <a:ext cx="4743236" cy="901214"/>
      </dsp:txXfrm>
    </dsp:sp>
    <dsp:sp modelId="{A6C2E4C9-F8B1-8141-B7C0-AC1D6EBCD281}">
      <dsp:nvSpPr>
        <dsp:cNvPr id="0" name=""/>
        <dsp:cNvSpPr/>
      </dsp:nvSpPr>
      <dsp:spPr>
        <a:xfrm>
          <a:off x="1882647" y="757285"/>
          <a:ext cx="2955984" cy="901214"/>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b="1" kern="1200" dirty="0"/>
            <a:t>VVER-1200</a:t>
          </a:r>
          <a:r>
            <a:rPr lang="en-GB" sz="2200" kern="1200" dirty="0"/>
            <a:t> water-cooled</a:t>
          </a:r>
        </a:p>
      </dsp:txBody>
      <dsp:txXfrm>
        <a:off x="1882647" y="757285"/>
        <a:ext cx="2955984" cy="901214"/>
      </dsp:txXfrm>
    </dsp:sp>
    <dsp:sp modelId="{ED8CCB6A-3A91-E543-AA3B-993496B62913}">
      <dsp:nvSpPr>
        <dsp:cNvPr id="0" name=""/>
        <dsp:cNvSpPr/>
      </dsp:nvSpPr>
      <dsp:spPr>
        <a:xfrm>
          <a:off x="5472602" y="799597"/>
          <a:ext cx="2955984" cy="901214"/>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endParaRPr lang="en-GB" sz="2200" kern="1200"/>
        </a:p>
      </dsp:txBody>
      <dsp:txXfrm>
        <a:off x="5472602" y="799597"/>
        <a:ext cx="2955984" cy="901214"/>
      </dsp:txXfrm>
    </dsp:sp>
    <dsp:sp modelId="{C58ECDFE-18BF-B54D-979D-7FBA66F440A6}">
      <dsp:nvSpPr>
        <dsp:cNvPr id="0" name=""/>
        <dsp:cNvSpPr/>
      </dsp:nvSpPr>
      <dsp:spPr>
        <a:xfrm>
          <a:off x="1882647" y="1883803"/>
          <a:ext cx="2955984" cy="901214"/>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a:t>Stabilty High</a:t>
          </a:r>
          <a:endParaRPr lang="en-GB" sz="2200" kern="1200" dirty="0"/>
        </a:p>
      </dsp:txBody>
      <dsp:txXfrm>
        <a:off x="1882647" y="1883803"/>
        <a:ext cx="2955984" cy="901214"/>
      </dsp:txXfrm>
    </dsp:sp>
    <dsp:sp modelId="{18F32AC7-9DF4-8D46-9748-4FB9EF9AAFEA}">
      <dsp:nvSpPr>
        <dsp:cNvPr id="0" name=""/>
        <dsp:cNvSpPr/>
      </dsp:nvSpPr>
      <dsp:spPr>
        <a:xfrm>
          <a:off x="5429829" y="1883803"/>
          <a:ext cx="2955984" cy="901214"/>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endParaRPr lang="en-GB" sz="2200" kern="1200"/>
        </a:p>
      </dsp:txBody>
      <dsp:txXfrm>
        <a:off x="5429829" y="1883803"/>
        <a:ext cx="2955984" cy="901214"/>
      </dsp:txXfrm>
    </dsp:sp>
    <dsp:sp modelId="{39AD551A-E318-9C4F-9508-1ADAA6AE5EAE}">
      <dsp:nvSpPr>
        <dsp:cNvPr id="0" name=""/>
        <dsp:cNvSpPr/>
      </dsp:nvSpPr>
      <dsp:spPr>
        <a:xfrm>
          <a:off x="1882647" y="3084735"/>
          <a:ext cx="2955984" cy="901214"/>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b="0" kern="1200" dirty="0"/>
            <a:t>Two units will generate 2400 MW of electricity</a:t>
          </a:r>
          <a:endParaRPr lang="en-GB" sz="2200" kern="1200" dirty="0"/>
        </a:p>
      </dsp:txBody>
      <dsp:txXfrm>
        <a:off x="1882647" y="3084735"/>
        <a:ext cx="2955984" cy="901214"/>
      </dsp:txXfrm>
    </dsp:sp>
    <dsp:sp modelId="{CB667311-5AEF-FC45-B52F-066769056DD2}">
      <dsp:nvSpPr>
        <dsp:cNvPr id="0" name=""/>
        <dsp:cNvSpPr/>
      </dsp:nvSpPr>
      <dsp:spPr>
        <a:xfrm>
          <a:off x="5429829" y="3010322"/>
          <a:ext cx="3108927" cy="1050041"/>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endParaRPr lang="en-GB" sz="2200" kern="1200"/>
        </a:p>
      </dsp:txBody>
      <dsp:txXfrm>
        <a:off x="5429829" y="3010322"/>
        <a:ext cx="3108927" cy="10500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937FAF-E838-4E0D-A432-23F5FA62E477}">
      <dsp:nvSpPr>
        <dsp:cNvPr id="0" name=""/>
        <dsp:cNvSpPr/>
      </dsp:nvSpPr>
      <dsp:spPr>
        <a:xfrm>
          <a:off x="1016000" y="0"/>
          <a:ext cx="4064000" cy="4064000"/>
        </a:xfrm>
        <a:prstGeom prst="quadArrow">
          <a:avLst>
            <a:gd name="adj1" fmla="val 2000"/>
            <a:gd name="adj2" fmla="val 4000"/>
            <a:gd name="adj3" fmla="val 5000"/>
          </a:avLst>
        </a:prstGeom>
        <a:gradFill rotWithShape="0">
          <a:gsLst>
            <a:gs pos="0">
              <a:schemeClr val="accent5">
                <a:tint val="40000"/>
                <a:hueOff val="0"/>
                <a:satOff val="0"/>
                <a:lumOff val="0"/>
                <a:alphaOff val="0"/>
                <a:shade val="51000"/>
                <a:satMod val="130000"/>
              </a:schemeClr>
            </a:gs>
            <a:gs pos="80000">
              <a:schemeClr val="accent5">
                <a:tint val="40000"/>
                <a:hueOff val="0"/>
                <a:satOff val="0"/>
                <a:lumOff val="0"/>
                <a:alphaOff val="0"/>
                <a:shade val="93000"/>
                <a:satMod val="130000"/>
              </a:schemeClr>
            </a:gs>
            <a:gs pos="100000">
              <a:schemeClr val="accent5">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F468F50A-0900-40C0-B5BE-6B2D2DF533EF}">
      <dsp:nvSpPr>
        <dsp:cNvPr id="0" name=""/>
        <dsp:cNvSpPr/>
      </dsp:nvSpPr>
      <dsp:spPr>
        <a:xfrm>
          <a:off x="1280160" y="264160"/>
          <a:ext cx="1625600" cy="1625600"/>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accent4">
                  <a:lumMod val="50000"/>
                </a:schemeClr>
              </a:solidFill>
            </a:rPr>
            <a:t>Clean source of energy which generates power</a:t>
          </a:r>
        </a:p>
      </dsp:txBody>
      <dsp:txXfrm>
        <a:off x="1359515" y="343515"/>
        <a:ext cx="1466890" cy="1466890"/>
      </dsp:txXfrm>
    </dsp:sp>
    <dsp:sp modelId="{157EE910-B040-441E-AD15-86362B6F8F0A}">
      <dsp:nvSpPr>
        <dsp:cNvPr id="0" name=""/>
        <dsp:cNvSpPr/>
      </dsp:nvSpPr>
      <dsp:spPr>
        <a:xfrm>
          <a:off x="3190240" y="264160"/>
          <a:ext cx="1625600" cy="1625600"/>
        </a:xfrm>
        <a:prstGeom prst="roundRect">
          <a:avLst/>
        </a:prstGeom>
        <a:gradFill rotWithShape="0">
          <a:gsLst>
            <a:gs pos="0">
              <a:schemeClr val="accent5">
                <a:hueOff val="-284607"/>
                <a:satOff val="17048"/>
                <a:lumOff val="-3203"/>
                <a:alphaOff val="0"/>
                <a:shade val="51000"/>
                <a:satMod val="130000"/>
              </a:schemeClr>
            </a:gs>
            <a:gs pos="80000">
              <a:schemeClr val="accent5">
                <a:hueOff val="-284607"/>
                <a:satOff val="17048"/>
                <a:lumOff val="-3203"/>
                <a:alphaOff val="0"/>
                <a:shade val="93000"/>
                <a:satMod val="130000"/>
              </a:schemeClr>
            </a:gs>
            <a:gs pos="100000">
              <a:schemeClr val="accent5">
                <a:hueOff val="-284607"/>
                <a:satOff val="17048"/>
                <a:lumOff val="-320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accent4">
                  <a:lumMod val="50000"/>
                </a:schemeClr>
              </a:solidFill>
            </a:rPr>
            <a:t>It can help our economy</a:t>
          </a:r>
        </a:p>
      </dsp:txBody>
      <dsp:txXfrm>
        <a:off x="3269595" y="343515"/>
        <a:ext cx="1466890" cy="1466890"/>
      </dsp:txXfrm>
    </dsp:sp>
    <dsp:sp modelId="{80A304E0-6DF1-448C-B368-94173AE3F871}">
      <dsp:nvSpPr>
        <dsp:cNvPr id="0" name=""/>
        <dsp:cNvSpPr/>
      </dsp:nvSpPr>
      <dsp:spPr>
        <a:xfrm>
          <a:off x="1280160" y="2174240"/>
          <a:ext cx="1625600" cy="1625600"/>
        </a:xfrm>
        <a:prstGeom prst="roundRect">
          <a:avLst/>
        </a:prstGeom>
        <a:gradFill rotWithShape="0">
          <a:gsLst>
            <a:gs pos="0">
              <a:schemeClr val="accent5">
                <a:hueOff val="-569214"/>
                <a:satOff val="34095"/>
                <a:lumOff val="-6405"/>
                <a:alphaOff val="0"/>
                <a:shade val="51000"/>
                <a:satMod val="130000"/>
              </a:schemeClr>
            </a:gs>
            <a:gs pos="80000">
              <a:schemeClr val="accent5">
                <a:hueOff val="-569214"/>
                <a:satOff val="34095"/>
                <a:lumOff val="-6405"/>
                <a:alphaOff val="0"/>
                <a:shade val="93000"/>
                <a:satMod val="130000"/>
              </a:schemeClr>
            </a:gs>
            <a:gs pos="100000">
              <a:schemeClr val="accent5">
                <a:hueOff val="-569214"/>
                <a:satOff val="34095"/>
                <a:lumOff val="-640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accent4">
                  <a:lumMod val="50000"/>
                </a:schemeClr>
              </a:solidFill>
            </a:rPr>
            <a:t>It has social benefits</a:t>
          </a:r>
        </a:p>
      </dsp:txBody>
      <dsp:txXfrm>
        <a:off x="1359515" y="2253595"/>
        <a:ext cx="1466890" cy="1466890"/>
      </dsp:txXfrm>
    </dsp:sp>
    <dsp:sp modelId="{4C0421C5-48A2-4643-B68F-5C81BD720701}">
      <dsp:nvSpPr>
        <dsp:cNvPr id="0" name=""/>
        <dsp:cNvSpPr/>
      </dsp:nvSpPr>
      <dsp:spPr>
        <a:xfrm>
          <a:off x="3190240" y="2174240"/>
          <a:ext cx="1625600" cy="1625600"/>
        </a:xfrm>
        <a:prstGeom prst="roundRect">
          <a:avLst/>
        </a:prstGeom>
        <a:gradFill rotWithShape="0">
          <a:gsLst>
            <a:gs pos="0">
              <a:schemeClr val="accent5">
                <a:hueOff val="-853821"/>
                <a:satOff val="51143"/>
                <a:lumOff val="-9608"/>
                <a:alphaOff val="0"/>
                <a:shade val="51000"/>
                <a:satMod val="130000"/>
              </a:schemeClr>
            </a:gs>
            <a:gs pos="80000">
              <a:schemeClr val="accent5">
                <a:hueOff val="-853821"/>
                <a:satOff val="51143"/>
                <a:lumOff val="-9608"/>
                <a:alphaOff val="0"/>
                <a:shade val="93000"/>
                <a:satMod val="130000"/>
              </a:schemeClr>
            </a:gs>
            <a:gs pos="100000">
              <a:schemeClr val="accent5">
                <a:hueOff val="-853821"/>
                <a:satOff val="51143"/>
                <a:lumOff val="-960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accent4">
                  <a:lumMod val="50000"/>
                </a:schemeClr>
              </a:solidFill>
            </a:rPr>
            <a:t>Affordability</a:t>
          </a:r>
        </a:p>
      </dsp:txBody>
      <dsp:txXfrm>
        <a:off x="3269595" y="2253595"/>
        <a:ext cx="1466890" cy="14668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D18BC0-C073-45EE-8CBF-E8CFCDE9A581}">
      <dsp:nvSpPr>
        <dsp:cNvPr id="0" name=""/>
        <dsp:cNvSpPr/>
      </dsp:nvSpPr>
      <dsp:spPr>
        <a:xfrm>
          <a:off x="310640" y="3088"/>
          <a:ext cx="1710804" cy="1178744"/>
        </a:xfrm>
        <a:prstGeom prst="round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3000" b="-2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931771-0218-42FA-A725-62E9BBB8FACB}">
      <dsp:nvSpPr>
        <dsp:cNvPr id="0" name=""/>
        <dsp:cNvSpPr/>
      </dsp:nvSpPr>
      <dsp:spPr>
        <a:xfrm>
          <a:off x="310640" y="1181832"/>
          <a:ext cx="1710804" cy="63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t" anchorCtr="0">
          <a:noAutofit/>
        </a:bodyPr>
        <a:lstStyle/>
        <a:p>
          <a:pPr marL="0" lvl="0" indent="0" algn="ctr" defTabSz="1066800">
            <a:lnSpc>
              <a:spcPct val="90000"/>
            </a:lnSpc>
            <a:spcBef>
              <a:spcPct val="0"/>
            </a:spcBef>
            <a:spcAft>
              <a:spcPct val="35000"/>
            </a:spcAft>
            <a:buNone/>
          </a:pPr>
          <a:r>
            <a:rPr lang="en-US" sz="2400" kern="1200" dirty="0"/>
            <a:t>It protects air quality </a:t>
          </a:r>
        </a:p>
      </dsp:txBody>
      <dsp:txXfrm>
        <a:off x="310640" y="1181832"/>
        <a:ext cx="1710804" cy="634708"/>
      </dsp:txXfrm>
    </dsp:sp>
    <dsp:sp modelId="{4DD2113D-8799-4229-998A-1C235F08786A}">
      <dsp:nvSpPr>
        <dsp:cNvPr id="0" name=""/>
        <dsp:cNvSpPr/>
      </dsp:nvSpPr>
      <dsp:spPr>
        <a:xfrm>
          <a:off x="2192597" y="3088"/>
          <a:ext cx="1710804" cy="1178744"/>
        </a:xfrm>
        <a:prstGeom prst="roundRect">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2000" r="-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78DB53-E364-4991-9A37-43FA4B93684F}">
      <dsp:nvSpPr>
        <dsp:cNvPr id="0" name=""/>
        <dsp:cNvSpPr/>
      </dsp:nvSpPr>
      <dsp:spPr>
        <a:xfrm>
          <a:off x="2192597" y="1181832"/>
          <a:ext cx="1710804" cy="63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It is inexpensive</a:t>
          </a:r>
        </a:p>
      </dsp:txBody>
      <dsp:txXfrm>
        <a:off x="2192597" y="1181832"/>
        <a:ext cx="1710804" cy="634708"/>
      </dsp:txXfrm>
    </dsp:sp>
    <dsp:sp modelId="{5B02444B-91AF-4C7E-903E-485EF5703670}">
      <dsp:nvSpPr>
        <dsp:cNvPr id="0" name=""/>
        <dsp:cNvSpPr/>
      </dsp:nvSpPr>
      <dsp:spPr>
        <a:xfrm>
          <a:off x="4074554" y="3088"/>
          <a:ext cx="1710804" cy="1178744"/>
        </a:xfrm>
        <a:prstGeom prst="roundRect">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2000" r="-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30C497-448D-46B4-A847-532B8BC67766}">
      <dsp:nvSpPr>
        <dsp:cNvPr id="0" name=""/>
        <dsp:cNvSpPr/>
      </dsp:nvSpPr>
      <dsp:spPr>
        <a:xfrm>
          <a:off x="4074554" y="1181832"/>
          <a:ext cx="1710804" cy="63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t" anchorCtr="0">
          <a:noAutofit/>
        </a:bodyPr>
        <a:lstStyle/>
        <a:p>
          <a:pPr marL="0" lvl="0" indent="0" algn="ctr" defTabSz="1066800">
            <a:lnSpc>
              <a:spcPct val="90000"/>
            </a:lnSpc>
            <a:spcBef>
              <a:spcPct val="0"/>
            </a:spcBef>
            <a:spcAft>
              <a:spcPct val="35000"/>
            </a:spcAft>
            <a:buNone/>
          </a:pPr>
          <a:r>
            <a:rPr lang="en-US" sz="2400" kern="1200" dirty="0"/>
            <a:t>It doesn’t require too much fuel</a:t>
          </a:r>
        </a:p>
      </dsp:txBody>
      <dsp:txXfrm>
        <a:off x="4074554" y="1181832"/>
        <a:ext cx="1710804" cy="634708"/>
      </dsp:txXfrm>
    </dsp:sp>
    <dsp:sp modelId="{C05FB3B0-5AF0-4AAF-BCAD-41CCA8283613}">
      <dsp:nvSpPr>
        <dsp:cNvPr id="0" name=""/>
        <dsp:cNvSpPr/>
      </dsp:nvSpPr>
      <dsp:spPr>
        <a:xfrm>
          <a:off x="2192597" y="1987621"/>
          <a:ext cx="1710804" cy="1178744"/>
        </a:xfrm>
        <a:prstGeom prst="round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000" r="-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EAEF3B-6075-4E50-8EBC-991EE0E55088}">
      <dsp:nvSpPr>
        <dsp:cNvPr id="0" name=""/>
        <dsp:cNvSpPr/>
      </dsp:nvSpPr>
      <dsp:spPr>
        <a:xfrm>
          <a:off x="2192597" y="3166366"/>
          <a:ext cx="1710804" cy="63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en-US" sz="1800" kern="1200" dirty="0"/>
            <a:t>It is completely safe</a:t>
          </a:r>
        </a:p>
      </dsp:txBody>
      <dsp:txXfrm>
        <a:off x="2192597" y="3166366"/>
        <a:ext cx="1710804" cy="63470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F17B77-8360-4819-9F8B-A22E62B8A146}">
      <dsp:nvSpPr>
        <dsp:cNvPr id="0" name=""/>
        <dsp:cNvSpPr/>
      </dsp:nvSpPr>
      <dsp:spPr>
        <a:xfrm>
          <a:off x="0" y="460426"/>
          <a:ext cx="5591944" cy="907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3997" tIns="333248" rIns="433997"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effectLst/>
              <a:latin typeface="Calibri" panose="020F0502020204030204" pitchFamily="34" charset="0"/>
              <a:ea typeface="Calibri" panose="020F0502020204030204" pitchFamily="34" charset="0"/>
              <a:cs typeface="Times New Roman" panose="02020603050405020304" pitchFamily="18" charset="0"/>
            </a:rPr>
            <a:t>nuclear related work also produces a lot of waste materials that are thrown around nuclear power point</a:t>
          </a:r>
          <a:endParaRPr lang="en-US" sz="1600" kern="1200" dirty="0"/>
        </a:p>
      </dsp:txBody>
      <dsp:txXfrm>
        <a:off x="0" y="460426"/>
        <a:ext cx="5591944" cy="907200"/>
      </dsp:txXfrm>
    </dsp:sp>
    <dsp:sp modelId="{F0650C0A-43DB-4136-B378-3203C7981A74}">
      <dsp:nvSpPr>
        <dsp:cNvPr id="0" name=""/>
        <dsp:cNvSpPr/>
      </dsp:nvSpPr>
      <dsp:spPr>
        <a:xfrm>
          <a:off x="264216" y="27001"/>
          <a:ext cx="3914360"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7954" tIns="0" rIns="147954" bIns="0" numCol="1" spcCol="1270" anchor="ctr" anchorCtr="0">
          <a:noAutofit/>
        </a:bodyPr>
        <a:lstStyle/>
        <a:p>
          <a:pPr marL="0" lvl="0" indent="0" algn="l" defTabSz="711200">
            <a:lnSpc>
              <a:spcPct val="90000"/>
            </a:lnSpc>
            <a:spcBef>
              <a:spcPct val="0"/>
            </a:spcBef>
            <a:spcAft>
              <a:spcPct val="35000"/>
            </a:spcAft>
            <a:buNone/>
          </a:pPr>
          <a:r>
            <a:rPr lang="en-US" sz="1600" kern="1200" dirty="0"/>
            <a:t>Negative impact on land</a:t>
          </a:r>
        </a:p>
      </dsp:txBody>
      <dsp:txXfrm>
        <a:off x="287273" y="50058"/>
        <a:ext cx="3868246" cy="426206"/>
      </dsp:txXfrm>
    </dsp:sp>
    <dsp:sp modelId="{2B5B8588-13E7-4BB4-ABF0-A442A1A6896D}">
      <dsp:nvSpPr>
        <dsp:cNvPr id="0" name=""/>
        <dsp:cNvSpPr/>
      </dsp:nvSpPr>
      <dsp:spPr>
        <a:xfrm>
          <a:off x="0" y="1509282"/>
          <a:ext cx="5591944" cy="907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3997" tIns="333248" rIns="433997"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effectLst/>
              <a:latin typeface="Calibri" panose="020F0502020204030204" pitchFamily="34" charset="0"/>
              <a:ea typeface="Calibri" panose="020F0502020204030204" pitchFamily="34" charset="0"/>
              <a:cs typeface="Times New Roman" panose="02020603050405020304" pitchFamily="18" charset="0"/>
            </a:rPr>
            <a:t>dumping the radioactive waste of nuclear power point in water surface causes water pollution. </a:t>
          </a:r>
          <a:endParaRPr lang="en-US" sz="1600" kern="1200"/>
        </a:p>
      </dsp:txBody>
      <dsp:txXfrm>
        <a:off x="0" y="1509282"/>
        <a:ext cx="5591944" cy="907200"/>
      </dsp:txXfrm>
    </dsp:sp>
    <dsp:sp modelId="{6D9C8002-4A51-44CA-A35B-2361701FC7C5}">
      <dsp:nvSpPr>
        <dsp:cNvPr id="0" name=""/>
        <dsp:cNvSpPr/>
      </dsp:nvSpPr>
      <dsp:spPr>
        <a:xfrm>
          <a:off x="279597" y="1273122"/>
          <a:ext cx="3914360"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7954" tIns="0" rIns="147954" bIns="0" numCol="1" spcCol="1270" anchor="ctr" anchorCtr="0">
          <a:noAutofit/>
        </a:bodyPr>
        <a:lstStyle/>
        <a:p>
          <a:pPr marL="0" lvl="0" indent="0" algn="l" defTabSz="711200">
            <a:lnSpc>
              <a:spcPct val="90000"/>
            </a:lnSpc>
            <a:spcBef>
              <a:spcPct val="0"/>
            </a:spcBef>
            <a:spcAft>
              <a:spcPct val="35000"/>
            </a:spcAft>
            <a:buNone/>
          </a:pPr>
          <a:r>
            <a:rPr lang="en-US" sz="1600" kern="1200" dirty="0"/>
            <a:t>It contaminates  water</a:t>
          </a:r>
        </a:p>
      </dsp:txBody>
      <dsp:txXfrm>
        <a:off x="302654" y="1296179"/>
        <a:ext cx="3868246" cy="426206"/>
      </dsp:txXfrm>
    </dsp:sp>
    <dsp:sp modelId="{B91B691A-B9FA-4FBF-83DD-3479D77DE143}">
      <dsp:nvSpPr>
        <dsp:cNvPr id="0" name=""/>
        <dsp:cNvSpPr/>
      </dsp:nvSpPr>
      <dsp:spPr>
        <a:xfrm>
          <a:off x="0" y="2739043"/>
          <a:ext cx="5591944" cy="1335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3997" tIns="333248" rIns="433997" bIns="113792" numCol="1" spcCol="1270" anchor="t" anchorCtr="0">
          <a:noAutofit/>
        </a:bodyPr>
        <a:lstStyle/>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kern="1200"/>
            <a:t>High radiation by nuclear powerplant can cause immediate damage to persons body because radiation floated into the air</a:t>
          </a:r>
        </a:p>
      </dsp:txBody>
      <dsp:txXfrm>
        <a:off x="0" y="2739043"/>
        <a:ext cx="5591944" cy="1335600"/>
      </dsp:txXfrm>
    </dsp:sp>
    <dsp:sp modelId="{AECA2639-7771-4826-B508-3257A9F79850}">
      <dsp:nvSpPr>
        <dsp:cNvPr id="0" name=""/>
        <dsp:cNvSpPr/>
      </dsp:nvSpPr>
      <dsp:spPr>
        <a:xfrm>
          <a:off x="279597" y="2502883"/>
          <a:ext cx="3914360"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7954" tIns="0" rIns="147954" bIns="0" numCol="1" spcCol="1270" anchor="ctr" anchorCtr="0">
          <a:noAutofit/>
        </a:bodyPr>
        <a:lstStyle/>
        <a:p>
          <a:pPr marL="0" lvl="0" indent="0" algn="l" defTabSz="711200">
            <a:lnSpc>
              <a:spcPct val="90000"/>
            </a:lnSpc>
            <a:spcBef>
              <a:spcPct val="0"/>
            </a:spcBef>
            <a:spcAft>
              <a:spcPct val="35000"/>
            </a:spcAft>
            <a:buNone/>
          </a:pPr>
          <a:r>
            <a:rPr lang="en-US" sz="1600" kern="1200" dirty="0"/>
            <a:t>Negative impact on human-health</a:t>
          </a:r>
        </a:p>
      </dsp:txBody>
      <dsp:txXfrm>
        <a:off x="302654" y="2525940"/>
        <a:ext cx="3868246" cy="42620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ru-RU"/>
          </a:p>
        </p:txBody>
      </p:sp>
      <p:sp>
        <p:nvSpPr>
          <p:cNvPr id="921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ru-RU"/>
          </a:p>
        </p:txBody>
      </p:sp>
      <p:sp>
        <p:nvSpPr>
          <p:cNvPr id="921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921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p>
        </p:txBody>
      </p:sp>
      <p:sp>
        <p:nvSpPr>
          <p:cNvPr id="921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ru-RU"/>
          </a:p>
        </p:txBody>
      </p:sp>
      <p:sp>
        <p:nvSpPr>
          <p:cNvPr id="921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50F82AB7-870A-428A-801F-DB225EE1793F}" type="slidenum">
              <a:rPr lang="ru-RU"/>
              <a:pPr/>
              <a:t>‹#›</a:t>
            </a:fld>
            <a:endParaRPr lang="ru-RU"/>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D" dirty="0"/>
          </a:p>
        </p:txBody>
      </p:sp>
      <p:sp>
        <p:nvSpPr>
          <p:cNvPr id="4" name="Slide Number Placeholder 3"/>
          <p:cNvSpPr>
            <a:spLocks noGrp="1"/>
          </p:cNvSpPr>
          <p:nvPr>
            <p:ph type="sldNum" sz="quarter" idx="5"/>
          </p:nvPr>
        </p:nvSpPr>
        <p:spPr/>
        <p:txBody>
          <a:bodyPr/>
          <a:lstStyle/>
          <a:p>
            <a:fld id="{50F82AB7-870A-428A-801F-DB225EE1793F}" type="slidenum">
              <a:rPr lang="ru-RU" smtClean="0"/>
              <a:pPr/>
              <a:t>7</a:t>
            </a:fld>
            <a:endParaRPr lang="ru-RU"/>
          </a:p>
        </p:txBody>
      </p:sp>
    </p:spTree>
    <p:extLst>
      <p:ext uri="{BB962C8B-B14F-4D97-AF65-F5344CB8AC3E}">
        <p14:creationId xmlns:p14="http://schemas.microsoft.com/office/powerpoint/2010/main" val="9638306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30" name="Rectangle 10"/>
          <p:cNvSpPr>
            <a:spLocks noChangeArrowheads="1"/>
          </p:cNvSpPr>
          <p:nvPr/>
        </p:nvSpPr>
        <p:spPr bwMode="auto">
          <a:xfrm>
            <a:off x="0" y="3933825"/>
            <a:ext cx="5724525" cy="1223963"/>
          </a:xfrm>
          <a:prstGeom prst="rect">
            <a:avLst/>
          </a:prstGeom>
          <a:solidFill>
            <a:schemeClr val="accent1"/>
          </a:solidFill>
          <a:ln w="9525">
            <a:noFill/>
            <a:miter lim="800000"/>
            <a:headEnd/>
            <a:tailEnd/>
          </a:ln>
          <a:effectLst/>
        </p:spPr>
        <p:txBody>
          <a:bodyPr wrap="none" anchor="ctr"/>
          <a:lstStyle/>
          <a:p>
            <a:endParaRPr lang="ru-RU"/>
          </a:p>
        </p:txBody>
      </p:sp>
      <p:sp>
        <p:nvSpPr>
          <p:cNvPr id="5122" name="Rectangle 2"/>
          <p:cNvSpPr>
            <a:spLocks noGrp="1" noChangeArrowheads="1"/>
          </p:cNvSpPr>
          <p:nvPr>
            <p:ph type="ctrTitle"/>
          </p:nvPr>
        </p:nvSpPr>
        <p:spPr>
          <a:xfrm>
            <a:off x="34925" y="3721100"/>
            <a:ext cx="6048375" cy="1109663"/>
          </a:xfrm>
        </p:spPr>
        <p:txBody>
          <a:bodyPr/>
          <a:lstStyle>
            <a:lvl1pPr>
              <a:defRPr sz="3200" b="1">
                <a:solidFill>
                  <a:schemeClr val="bg1"/>
                </a:solidFill>
              </a:defRPr>
            </a:lvl1pPr>
          </a:lstStyle>
          <a:p>
            <a:r>
              <a:rPr lang="ru-RU"/>
              <a:t>Click to edit Master title style</a:t>
            </a:r>
          </a:p>
        </p:txBody>
      </p:sp>
      <p:sp>
        <p:nvSpPr>
          <p:cNvPr id="5123" name="Rectangle 3"/>
          <p:cNvSpPr>
            <a:spLocks noGrp="1" noChangeArrowheads="1"/>
          </p:cNvSpPr>
          <p:nvPr>
            <p:ph type="subTitle" idx="1"/>
          </p:nvPr>
        </p:nvSpPr>
        <p:spPr>
          <a:xfrm>
            <a:off x="34925" y="4581525"/>
            <a:ext cx="6048375" cy="696913"/>
          </a:xfrm>
        </p:spPr>
        <p:txBody>
          <a:bodyPr/>
          <a:lstStyle>
            <a:lvl1pPr marL="0" indent="0">
              <a:buFontTx/>
              <a:buNone/>
              <a:defRPr sz="2400" b="1">
                <a:solidFill>
                  <a:schemeClr val="bg1"/>
                </a:solidFill>
              </a:defRPr>
            </a:lvl1pPr>
          </a:lstStyle>
          <a:p>
            <a:r>
              <a:rPr lang="ru-RU"/>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910388" y="2416175"/>
            <a:ext cx="1909762" cy="40354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1176338" y="2416175"/>
            <a:ext cx="5581650" cy="40354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1176338" y="2997200"/>
            <a:ext cx="3744912" cy="345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5073650" y="2997200"/>
            <a:ext cx="3746500" cy="345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187450" y="2416175"/>
            <a:ext cx="6553200" cy="508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ru-RU"/>
              <a:t>Click to edit Master title style</a:t>
            </a:r>
          </a:p>
        </p:txBody>
      </p:sp>
      <p:sp>
        <p:nvSpPr>
          <p:cNvPr id="1032" name="Rectangle 8"/>
          <p:cNvSpPr>
            <a:spLocks noChangeArrowheads="1"/>
          </p:cNvSpPr>
          <p:nvPr/>
        </p:nvSpPr>
        <p:spPr bwMode="auto">
          <a:xfrm>
            <a:off x="0" y="5516563"/>
            <a:ext cx="9144000" cy="1341437"/>
          </a:xfrm>
          <a:prstGeom prst="rect">
            <a:avLst/>
          </a:prstGeom>
          <a:gradFill rotWithShape="1">
            <a:gsLst>
              <a:gs pos="0">
                <a:srgbClr val="765E2F">
                  <a:alpha val="0"/>
                </a:srgbClr>
              </a:gs>
              <a:gs pos="100000">
                <a:schemeClr val="folHlink"/>
              </a:gs>
            </a:gsLst>
            <a:lin ang="5400000" scaled="1"/>
          </a:gradFill>
          <a:ln w="9525">
            <a:noFill/>
            <a:miter lim="800000"/>
            <a:headEnd/>
            <a:tailEnd/>
          </a:ln>
          <a:effectLst/>
        </p:spPr>
        <p:txBody>
          <a:bodyPr wrap="none" anchor="ctr"/>
          <a:lstStyle/>
          <a:p>
            <a:pPr algn="ctr"/>
            <a:endParaRPr lang="uk-UA"/>
          </a:p>
        </p:txBody>
      </p:sp>
      <p:sp>
        <p:nvSpPr>
          <p:cNvPr id="1027" name="Rectangle 3"/>
          <p:cNvSpPr>
            <a:spLocks noGrp="1" noChangeArrowheads="1"/>
          </p:cNvSpPr>
          <p:nvPr>
            <p:ph type="body" idx="1"/>
          </p:nvPr>
        </p:nvSpPr>
        <p:spPr bwMode="auto">
          <a:xfrm>
            <a:off x="1176338" y="2997200"/>
            <a:ext cx="7643812" cy="3454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fontAlgn="base">
        <a:spcBef>
          <a:spcPct val="0"/>
        </a:spcBef>
        <a:spcAft>
          <a:spcPct val="0"/>
        </a:spcAft>
        <a:defRPr sz="3600">
          <a:solidFill>
            <a:schemeClr val="accent1"/>
          </a:solidFill>
          <a:latin typeface="+mj-lt"/>
          <a:ea typeface="+mj-ea"/>
          <a:cs typeface="+mj-cs"/>
        </a:defRPr>
      </a:lvl1pPr>
      <a:lvl2pPr algn="l" rtl="0" fontAlgn="base">
        <a:spcBef>
          <a:spcPct val="0"/>
        </a:spcBef>
        <a:spcAft>
          <a:spcPct val="0"/>
        </a:spcAft>
        <a:defRPr sz="3600">
          <a:solidFill>
            <a:schemeClr val="accent1"/>
          </a:solidFill>
          <a:latin typeface="Arial" charset="0"/>
        </a:defRPr>
      </a:lvl2pPr>
      <a:lvl3pPr algn="l" rtl="0" fontAlgn="base">
        <a:spcBef>
          <a:spcPct val="0"/>
        </a:spcBef>
        <a:spcAft>
          <a:spcPct val="0"/>
        </a:spcAft>
        <a:defRPr sz="3600">
          <a:solidFill>
            <a:schemeClr val="accent1"/>
          </a:solidFill>
          <a:latin typeface="Arial" charset="0"/>
        </a:defRPr>
      </a:lvl3pPr>
      <a:lvl4pPr algn="l" rtl="0" fontAlgn="base">
        <a:spcBef>
          <a:spcPct val="0"/>
        </a:spcBef>
        <a:spcAft>
          <a:spcPct val="0"/>
        </a:spcAft>
        <a:defRPr sz="3600">
          <a:solidFill>
            <a:schemeClr val="accent1"/>
          </a:solidFill>
          <a:latin typeface="Arial" charset="0"/>
        </a:defRPr>
      </a:lvl4pPr>
      <a:lvl5pPr algn="l" rtl="0" fontAlgn="base">
        <a:spcBef>
          <a:spcPct val="0"/>
        </a:spcBef>
        <a:spcAft>
          <a:spcPct val="0"/>
        </a:spcAft>
        <a:defRPr sz="3600">
          <a:solidFill>
            <a:schemeClr val="accent1"/>
          </a:solidFill>
          <a:latin typeface="Arial" charset="0"/>
        </a:defRPr>
      </a:lvl5pPr>
      <a:lvl6pPr marL="457200" algn="l" rtl="0" fontAlgn="base">
        <a:spcBef>
          <a:spcPct val="0"/>
        </a:spcBef>
        <a:spcAft>
          <a:spcPct val="0"/>
        </a:spcAft>
        <a:defRPr sz="3600">
          <a:solidFill>
            <a:schemeClr val="accent1"/>
          </a:solidFill>
          <a:latin typeface="Arial" charset="0"/>
        </a:defRPr>
      </a:lvl6pPr>
      <a:lvl7pPr marL="914400" algn="l" rtl="0" fontAlgn="base">
        <a:spcBef>
          <a:spcPct val="0"/>
        </a:spcBef>
        <a:spcAft>
          <a:spcPct val="0"/>
        </a:spcAft>
        <a:defRPr sz="3600">
          <a:solidFill>
            <a:schemeClr val="accent1"/>
          </a:solidFill>
          <a:latin typeface="Arial" charset="0"/>
        </a:defRPr>
      </a:lvl7pPr>
      <a:lvl8pPr marL="1371600" algn="l" rtl="0" fontAlgn="base">
        <a:spcBef>
          <a:spcPct val="0"/>
        </a:spcBef>
        <a:spcAft>
          <a:spcPct val="0"/>
        </a:spcAft>
        <a:defRPr sz="3600">
          <a:solidFill>
            <a:schemeClr val="accent1"/>
          </a:solidFill>
          <a:latin typeface="Arial" charset="0"/>
        </a:defRPr>
      </a:lvl8pPr>
      <a:lvl9pPr marL="1828800" algn="l" rtl="0" fontAlgn="base">
        <a:spcBef>
          <a:spcPct val="0"/>
        </a:spcBef>
        <a:spcAft>
          <a:spcPct val="0"/>
        </a:spcAft>
        <a:defRPr sz="3600">
          <a:solidFill>
            <a:schemeClr val="accent1"/>
          </a:solidFill>
          <a:latin typeface="Arial" charset="0"/>
        </a:defRPr>
      </a:lvl9pPr>
    </p:titleStyle>
    <p:bodyStyle>
      <a:lvl1pPr marL="342900" indent="-342900" algn="l" rtl="0" fontAlgn="base">
        <a:spcBef>
          <a:spcPct val="20000"/>
        </a:spcBef>
        <a:spcAft>
          <a:spcPct val="0"/>
        </a:spcAft>
        <a:buChar char="•"/>
        <a:defRPr sz="2800">
          <a:solidFill>
            <a:schemeClr val="tx1"/>
          </a:solidFill>
          <a:latin typeface="+mn-lt"/>
          <a:ea typeface="+mn-ea"/>
          <a:cs typeface="+mn-cs"/>
        </a:defRPr>
      </a:lvl1pPr>
      <a:lvl2pPr marL="742950" indent="-285750" algn="l" rtl="0" fontAlgn="base">
        <a:spcBef>
          <a:spcPct val="20000"/>
        </a:spcBef>
        <a:spcAft>
          <a:spcPct val="0"/>
        </a:spcAft>
        <a:buChar char="–"/>
        <a:defRPr sz="2400" b="1">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1.png"/><Relationship Id="rId7" Type="http://schemas.openxmlformats.org/officeDocument/2006/relationships/diagramColors" Target="../diagrams/colors3.xml"/><Relationship Id="rId2" Type="http://schemas.openxmlformats.org/officeDocument/2006/relationships/audio" Target="../media/audio2.wav"/><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audio" Target="../media/audio2.wav"/></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8" Type="http://schemas.microsoft.com/office/2007/relationships/diagramDrawing" Target="../diagrams/drawing5.xml"/><Relationship Id="rId13" Type="http://schemas.openxmlformats.org/officeDocument/2006/relationships/image" Target="../media/image10.png"/><Relationship Id="rId3" Type="http://schemas.openxmlformats.org/officeDocument/2006/relationships/image" Target="../media/image3.jpeg"/><Relationship Id="rId7" Type="http://schemas.openxmlformats.org/officeDocument/2006/relationships/diagramColors" Target="../diagrams/colors5.xml"/><Relationship Id="rId12" Type="http://schemas.openxmlformats.org/officeDocument/2006/relationships/image" Target="../media/image28.svg"/><Relationship Id="rId17" Type="http://schemas.openxmlformats.org/officeDocument/2006/relationships/audio" Target="../media/audio9.wav"/><Relationship Id="rId2" Type="http://schemas.openxmlformats.org/officeDocument/2006/relationships/audio" Target="../media/audio9.wav"/><Relationship Id="rId16" Type="http://schemas.openxmlformats.org/officeDocument/2006/relationships/image" Target="../media/image30.svg"/><Relationship Id="rId1" Type="http://schemas.openxmlformats.org/officeDocument/2006/relationships/slideLayout" Target="../slideLayouts/slideLayout7.xml"/><Relationship Id="rId6" Type="http://schemas.openxmlformats.org/officeDocument/2006/relationships/diagramQuickStyle" Target="../diagrams/quickStyle5.xml"/><Relationship Id="rId11" Type="http://schemas.openxmlformats.org/officeDocument/2006/relationships/image" Target="../media/image27.png"/><Relationship Id="rId5" Type="http://schemas.openxmlformats.org/officeDocument/2006/relationships/diagramLayout" Target="../diagrams/layout5.xml"/><Relationship Id="rId15" Type="http://schemas.openxmlformats.org/officeDocument/2006/relationships/image" Target="../media/image29.png"/><Relationship Id="rId10" Type="http://schemas.openxmlformats.org/officeDocument/2006/relationships/image" Target="../media/image9.svg"/><Relationship Id="rId4" Type="http://schemas.openxmlformats.org/officeDocument/2006/relationships/diagramData" Target="../diagrams/data5.xml"/><Relationship Id="rId9" Type="http://schemas.openxmlformats.org/officeDocument/2006/relationships/image" Target="../media/image8.png"/><Relationship Id="rId14" Type="http://schemas.openxmlformats.org/officeDocument/2006/relationships/image" Target="../media/image11.svg"/></Relationships>
</file>

<file path=ppt/slides/_rels/slide14.xml.rels><?xml version="1.0" encoding="UTF-8" standalone="yes"?>
<Relationships xmlns="http://schemas.openxmlformats.org/package/2006/relationships"><Relationship Id="rId2" Type="http://schemas.openxmlformats.org/officeDocument/2006/relationships/audio" Target="../media/audio10.wav"/><Relationship Id="rId1" Type="http://schemas.openxmlformats.org/officeDocument/2006/relationships/slideLayout" Target="../slideLayouts/slideLayout7.xml"/><Relationship Id="rId4" Type="http://schemas.openxmlformats.org/officeDocument/2006/relationships/audio" Target="../media/audio10.wav"/></Relationships>
</file>

<file path=ppt/slides/_rels/slide2.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7.xml"/><Relationship Id="rId5" Type="http://schemas.openxmlformats.org/officeDocument/2006/relationships/audio" Target="../media/audio2.wav"/></Relationships>
</file>

<file path=ppt/slides/_rels/slide3.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3.wav"/><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microsoft.com/office/2017/06/relationships/model3d" Target="../media/model3d1.glb"/><Relationship Id="rId7" Type="http://schemas.openxmlformats.org/officeDocument/2006/relationships/diagramQuickStyle" Target="../diagrams/quickStyle1.xml"/><Relationship Id="rId2" Type="http://schemas.openxmlformats.org/officeDocument/2006/relationships/audio" Target="../media/audio4.wav"/><Relationship Id="rId1" Type="http://schemas.openxmlformats.org/officeDocument/2006/relationships/slideLayout" Target="../slideLayouts/slideLayout2.xml"/><Relationship Id="rId6" Type="http://schemas.openxmlformats.org/officeDocument/2006/relationships/diagramLayout" Target="../diagrams/layout1.xml"/><Relationship Id="rId11" Type="http://schemas.openxmlformats.org/officeDocument/2006/relationships/audio" Target="../media/audio4.wav"/><Relationship Id="rId5" Type="http://schemas.openxmlformats.org/officeDocument/2006/relationships/diagramData" Target="../diagrams/data1.xml"/><Relationship Id="rId10" Type="http://schemas.openxmlformats.org/officeDocument/2006/relationships/image" Target="../media/image5.png"/><Relationship Id="rId4" Type="http://schemas.openxmlformats.org/officeDocument/2006/relationships/image" Target="../media/image4.png"/><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6.jpg"/><Relationship Id="rId7" Type="http://schemas.openxmlformats.org/officeDocument/2006/relationships/image" Target="../media/image9.svg"/><Relationship Id="rId17" Type="http://schemas.openxmlformats.org/officeDocument/2006/relationships/audio" Target="../media/audio5.wav"/><Relationship Id="rId2" Type="http://schemas.openxmlformats.org/officeDocument/2006/relationships/audio" Target="../media/audio5.wav"/><Relationship Id="rId16"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15" Type="http://schemas.openxmlformats.org/officeDocument/2006/relationships/image" Target="../media/image12.png"/><Relationship Id="rId4" Type="http://schemas.microsoft.com/office/2017/06/relationships/model3d" Target="../media/model3d1.glb"/><Relationship Id="rId9" Type="http://schemas.openxmlformats.org/officeDocument/2006/relationships/image" Target="../media/image11.svg"/><Relationship Id="rId14" Type="http://schemas.microsoft.com/office/2017/06/relationships/model3d" Target="../media/model3d2.glb"/></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4.jpg"/><Relationship Id="rId7" Type="http://schemas.openxmlformats.org/officeDocument/2006/relationships/diagramColors" Target="../diagrams/colors2.xml"/><Relationship Id="rId2" Type="http://schemas.openxmlformats.org/officeDocument/2006/relationships/audio" Target="../media/audio6.wav"/><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audio" Target="../media/audio6.wav"/></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audio" Target="../media/audio7.wav"/><Relationship Id="rId2" Type="http://schemas.openxmlformats.org/officeDocument/2006/relationships/audio" Target="../media/audio7.wav"/><Relationship Id="rId1" Type="http://schemas.openxmlformats.org/officeDocument/2006/relationships/slideLayout" Target="../slideLayouts/slideLayout7.xml"/><Relationship Id="rId6" Type="http://schemas.openxmlformats.org/officeDocument/2006/relationships/image" Target="../media/image18.png"/><Relationship Id="rId5" Type="http://schemas.microsoft.com/office/2017/06/relationships/model3d" Target="../media/model3d2.glb"/><Relationship Id="rId4" Type="http://schemas.openxmlformats.org/officeDocument/2006/relationships/image" Target="../media/image17.jpg"/></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audio" Target="../media/audio8.wav"/><Relationship Id="rId2" Type="http://schemas.openxmlformats.org/officeDocument/2006/relationships/audio" Target="../media/audio8.wav"/><Relationship Id="rId1" Type="http://schemas.openxmlformats.org/officeDocument/2006/relationships/slideLayout" Target="../slideLayouts/slideLayout7.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C840FD-D946-BF95-1EF3-BDB6200D127B}"/>
              </a:ext>
            </a:extLst>
          </p:cNvPr>
          <p:cNvSpPr>
            <a:spLocks noGrp="1"/>
          </p:cNvSpPr>
          <p:nvPr>
            <p:ph type="ctrTitle"/>
          </p:nvPr>
        </p:nvSpPr>
        <p:spPr>
          <a:xfrm>
            <a:off x="0" y="3933056"/>
            <a:ext cx="5724128" cy="1224136"/>
          </a:xfrm>
        </p:spPr>
        <p:txBody>
          <a:bodyPr/>
          <a:lstStyle/>
          <a:p>
            <a:r>
              <a:rPr lang="en-GB" dirty="0"/>
              <a:t>	Welcome to the</a:t>
            </a:r>
            <a:br>
              <a:rPr lang="en-GB" dirty="0"/>
            </a:br>
            <a:r>
              <a:rPr lang="en-GB" dirty="0"/>
              <a:t>    presentation CHE-109</a:t>
            </a:r>
            <a:endParaRPr lang="en-BD" dirty="0"/>
          </a:p>
        </p:txBody>
      </p:sp>
      <p:sp>
        <p:nvSpPr>
          <p:cNvPr id="4" name="Subtitle 3">
            <a:extLst>
              <a:ext uri="{FF2B5EF4-FFF2-40B4-BE49-F238E27FC236}">
                <a16:creationId xmlns:a16="http://schemas.microsoft.com/office/drawing/2014/main" id="{090F00AB-F309-1BE2-4DA4-E998EAC73527}"/>
              </a:ext>
            </a:extLst>
          </p:cNvPr>
          <p:cNvSpPr>
            <a:spLocks noGrp="1"/>
          </p:cNvSpPr>
          <p:nvPr>
            <p:ph type="subTitle" idx="1"/>
          </p:nvPr>
        </p:nvSpPr>
        <p:spPr>
          <a:xfrm>
            <a:off x="8892480" y="6525344"/>
            <a:ext cx="144587" cy="249238"/>
          </a:xfrm>
        </p:spPr>
        <p:txBody>
          <a:bodyPr/>
          <a:lstStyle/>
          <a:p>
            <a:r>
              <a:rPr lang="en-BD" sz="800" dirty="0"/>
              <a:t>.</a:t>
            </a:r>
          </a:p>
        </p:txBody>
      </p:sp>
    </p:spTree>
  </p:cSld>
  <p:clrMapOvr>
    <a:masterClrMapping/>
  </p:clrMapOvr>
  <mc:AlternateContent xmlns:mc="http://schemas.openxmlformats.org/markup-compatibility/2006" xmlns:p14="http://schemas.microsoft.com/office/powerpoint/2010/main">
    <mc:Choice Requires="p14">
      <p:transition spd="slow" p14:dur="3000">
        <p14:reveal/>
        <p:sndAc>
          <p:stSnd>
            <p:snd r:embed="rId2" name="breeze.wav"/>
          </p:stSnd>
        </p:sndAc>
      </p:transition>
    </mc:Choice>
    <mc:Fallback xmlns="">
      <p:transition spd="slow">
        <p:fade/>
        <p:sndAc>
          <p:stSnd>
            <p:snd r:embed="rId3" name="breeze.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39480F-58D7-65F6-CE6C-989E8A0D47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TextBox 7">
            <a:extLst>
              <a:ext uri="{FF2B5EF4-FFF2-40B4-BE49-F238E27FC236}">
                <a16:creationId xmlns:a16="http://schemas.microsoft.com/office/drawing/2014/main" id="{CE4BA1FC-C23D-A0E8-D191-045237C2951B}"/>
              </a:ext>
            </a:extLst>
          </p:cNvPr>
          <p:cNvSpPr txBox="1"/>
          <p:nvPr/>
        </p:nvSpPr>
        <p:spPr>
          <a:xfrm>
            <a:off x="1907704" y="4149080"/>
            <a:ext cx="6912768" cy="2246769"/>
          </a:xfrm>
          <a:prstGeom prst="rect">
            <a:avLst/>
          </a:prstGeom>
          <a:noFill/>
        </p:spPr>
        <p:txBody>
          <a:bodyPr wrap="square" rtlCol="0">
            <a:spAutoFit/>
          </a:bodyPr>
          <a:lstStyle/>
          <a:p>
            <a:pPr algn="just"/>
            <a:r>
              <a:rPr lang="en-GB" sz="2000" b="1" dirty="0"/>
              <a:t>A Drive is Connected to the turbine and this drive is connects to our Generator As the drive Rotates, so the Alternator inside the Generator Rotates And as the result of this Rotation, Electricity is Generated. So, Electricity is Generated through this process and this process is </a:t>
            </a:r>
            <a:r>
              <a:rPr lang="en-GB" sz="2000" b="1" dirty="0" err="1"/>
              <a:t>Ongoing.Finally</a:t>
            </a:r>
            <a:r>
              <a:rPr lang="en-GB" sz="2000" b="1" dirty="0"/>
              <a:t>, This Generated Electricity Reaches Our House Through the Transformer.</a:t>
            </a:r>
            <a:endParaRPr lang="en-BD" sz="2000" b="1" dirty="0"/>
          </a:p>
        </p:txBody>
      </p:sp>
      <p:pic>
        <p:nvPicPr>
          <p:cNvPr id="5" name="Picture 4">
            <a:extLst>
              <a:ext uri="{FF2B5EF4-FFF2-40B4-BE49-F238E27FC236}">
                <a16:creationId xmlns:a16="http://schemas.microsoft.com/office/drawing/2014/main" id="{DE216FA6-2CAB-DAC3-0E9C-52E1A649E2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9978" y="72008"/>
            <a:ext cx="7236296" cy="4077072"/>
          </a:xfrm>
          <a:prstGeom prst="rect">
            <a:avLst/>
          </a:prstGeom>
        </p:spPr>
      </p:pic>
    </p:spTree>
    <p:extLst>
      <p:ext uri="{BB962C8B-B14F-4D97-AF65-F5344CB8AC3E}">
        <p14:creationId xmlns:p14="http://schemas.microsoft.com/office/powerpoint/2010/main" val="3517868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4C53E5-63A6-36BB-A762-F00B59289507}"/>
              </a:ext>
            </a:extLst>
          </p:cNvPr>
          <p:cNvPicPr>
            <a:picLocks noChangeAspect="1"/>
          </p:cNvPicPr>
          <p:nvPr/>
        </p:nvPicPr>
        <p:blipFill>
          <a:blip r:embed="rId3"/>
          <a:stretch>
            <a:fillRect/>
          </a:stretch>
        </p:blipFill>
        <p:spPr>
          <a:xfrm>
            <a:off x="251520" y="1775729"/>
            <a:ext cx="4730906" cy="1005927"/>
          </a:xfrm>
          <a:prstGeom prst="rect">
            <a:avLst/>
          </a:prstGeom>
        </p:spPr>
      </p:pic>
      <p:graphicFrame>
        <p:nvGraphicFramePr>
          <p:cNvPr id="5" name="Diagram 4">
            <a:extLst>
              <a:ext uri="{FF2B5EF4-FFF2-40B4-BE49-F238E27FC236}">
                <a16:creationId xmlns:a16="http://schemas.microsoft.com/office/drawing/2014/main" id="{64519453-F41E-E3F0-5FDA-E5AC7FC5CD8B}"/>
              </a:ext>
            </a:extLst>
          </p:cNvPr>
          <p:cNvGraphicFramePr/>
          <p:nvPr>
            <p:extLst>
              <p:ext uri="{D42A27DB-BD31-4B8C-83A1-F6EECF244321}">
                <p14:modId xmlns:p14="http://schemas.microsoft.com/office/powerpoint/2010/main" val="1751218155"/>
              </p:ext>
            </p:extLst>
          </p:nvPr>
        </p:nvGraphicFramePr>
        <p:xfrm>
          <a:off x="1524000" y="2636912"/>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2">
            <a:extLst>
              <a:ext uri="{FF2B5EF4-FFF2-40B4-BE49-F238E27FC236}">
                <a16:creationId xmlns:a16="http://schemas.microsoft.com/office/drawing/2014/main" id="{8CDF2471-A838-84DA-732B-5016AA804758}"/>
              </a:ext>
            </a:extLst>
          </p:cNvPr>
          <p:cNvSpPr/>
          <p:nvPr/>
        </p:nvSpPr>
        <p:spPr>
          <a:xfrm>
            <a:off x="179512" y="908720"/>
            <a:ext cx="7340471" cy="646331"/>
          </a:xfrm>
          <a:prstGeom prst="rect">
            <a:avLst/>
          </a:prstGeom>
          <a:noFill/>
        </p:spPr>
        <p:txBody>
          <a:bodyPr wrap="none" lIns="91440" tIns="45720" rIns="91440" bIns="45720">
            <a:spAutoFit/>
          </a:bodyPr>
          <a:lstStyle/>
          <a:p>
            <a:pPr algn="ctr"/>
            <a:r>
              <a:rPr lang="en-US" sz="3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Is Nuclear energy useful for us ?</a:t>
            </a:r>
            <a:endParaRPr lang="en-BD" sz="3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3722264544"/>
      </p:ext>
    </p:extLst>
  </p:cSld>
  <p:clrMapOvr>
    <a:masterClrMapping/>
  </p:clrMapOvr>
  <mc:AlternateContent xmlns:mc="http://schemas.openxmlformats.org/markup-compatibility/2006" xmlns:p14="http://schemas.microsoft.com/office/powerpoint/2010/main">
    <mc:Choice Requires="p14">
      <p:transition spd="slow" p14:dur="2000">
        <p:blinds dir="vert"/>
        <p:sndAc>
          <p:stSnd>
            <p:snd r:embed="rId2" name="click.wav"/>
          </p:stSnd>
        </p:sndAc>
      </p:transition>
    </mc:Choice>
    <mc:Fallback xmlns="">
      <p:transition spd="slow">
        <p:blinds dir="vert"/>
        <p:sndAc>
          <p:stSnd>
            <p:snd r:embed="rId9"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edge">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9A4B9DC-EE32-E698-903F-05D79E876E6A}"/>
              </a:ext>
            </a:extLst>
          </p:cNvPr>
          <p:cNvSpPr txBox="1"/>
          <p:nvPr/>
        </p:nvSpPr>
        <p:spPr>
          <a:xfrm>
            <a:off x="97155" y="779606"/>
            <a:ext cx="9036495" cy="707886"/>
          </a:xfrm>
          <a:prstGeom prst="rect">
            <a:avLst/>
          </a:prstGeom>
          <a:noFill/>
          <a:effectLst>
            <a:glow rad="228600">
              <a:schemeClr val="accent5">
                <a:satMod val="175000"/>
                <a:alpha val="40000"/>
              </a:schemeClr>
            </a:glow>
            <a:outerShdw blurRad="50800" dist="38100" dir="5400000" algn="t" rotWithShape="0">
              <a:prstClr val="black">
                <a:alpha val="40000"/>
              </a:prstClr>
            </a:outerShdw>
          </a:effectLst>
          <a:scene3d>
            <a:camera prst="orthographicFront"/>
            <a:lightRig rig="threePt" dir="t"/>
          </a:scene3d>
          <a:sp3d>
            <a:bevelT prst="angle"/>
          </a:sp3d>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Calibri" panose="020F0502020204030204"/>
                <a:ea typeface="+mn-ea"/>
                <a:cs typeface="+mn-cs"/>
              </a:rPr>
              <a:t>Is Nuclear energy environment friendly ?</a:t>
            </a:r>
            <a:endParaRPr kumimoji="0" lang="en-US" sz="2400" b="1" i="0" u="none" strike="noStrike" kern="120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DEDCFD93-A324-D7E1-1AA7-527E056FA7F6}"/>
              </a:ext>
            </a:extLst>
          </p:cNvPr>
          <p:cNvPicPr>
            <a:picLocks noChangeAspect="1"/>
          </p:cNvPicPr>
          <p:nvPr/>
        </p:nvPicPr>
        <p:blipFill>
          <a:blip r:embed="rId2"/>
          <a:stretch>
            <a:fillRect/>
          </a:stretch>
        </p:blipFill>
        <p:spPr>
          <a:xfrm>
            <a:off x="251520" y="1916832"/>
            <a:ext cx="7346317" cy="682811"/>
          </a:xfrm>
          <a:prstGeom prst="rect">
            <a:avLst/>
          </a:prstGeom>
        </p:spPr>
      </p:pic>
      <p:graphicFrame>
        <p:nvGraphicFramePr>
          <p:cNvPr id="12" name="Diagram 11">
            <a:extLst>
              <a:ext uri="{FF2B5EF4-FFF2-40B4-BE49-F238E27FC236}">
                <a16:creationId xmlns:a16="http://schemas.microsoft.com/office/drawing/2014/main" id="{0383C09B-F3BA-409E-6EBF-D711136907C3}"/>
              </a:ext>
            </a:extLst>
          </p:cNvPr>
          <p:cNvGraphicFramePr/>
          <p:nvPr>
            <p:extLst>
              <p:ext uri="{D42A27DB-BD31-4B8C-83A1-F6EECF244321}">
                <p14:modId xmlns:p14="http://schemas.microsoft.com/office/powerpoint/2010/main" val="2350941679"/>
              </p:ext>
            </p:extLst>
          </p:nvPr>
        </p:nvGraphicFramePr>
        <p:xfrm>
          <a:off x="1259632" y="2780928"/>
          <a:ext cx="6096000" cy="38041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4115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F3721E-22EA-4D94-BCB6-040080EF2FAB}"/>
              </a:ext>
            </a:extLst>
          </p:cNvPr>
          <p:cNvSpPr txBox="1"/>
          <p:nvPr/>
        </p:nvSpPr>
        <p:spPr>
          <a:xfrm>
            <a:off x="4211960" y="4005064"/>
            <a:ext cx="184731" cy="369332"/>
          </a:xfrm>
          <a:prstGeom prst="rect">
            <a:avLst/>
          </a:prstGeom>
          <a:noFill/>
        </p:spPr>
        <p:txBody>
          <a:bodyPr wrap="none" rtlCol="0">
            <a:spAutoFit/>
          </a:bodyPr>
          <a:lstStyle/>
          <a:p>
            <a:endParaRPr lang="en-BD" dirty="0"/>
          </a:p>
        </p:txBody>
      </p:sp>
      <p:pic>
        <p:nvPicPr>
          <p:cNvPr id="9" name="Picture 8">
            <a:extLst>
              <a:ext uri="{FF2B5EF4-FFF2-40B4-BE49-F238E27FC236}">
                <a16:creationId xmlns:a16="http://schemas.microsoft.com/office/drawing/2014/main" id="{8624BF4C-0D98-64E2-F3E3-6E6E0E8788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aphicFrame>
        <p:nvGraphicFramePr>
          <p:cNvPr id="11" name="Diagram 10">
            <a:extLst>
              <a:ext uri="{FF2B5EF4-FFF2-40B4-BE49-F238E27FC236}">
                <a16:creationId xmlns:a16="http://schemas.microsoft.com/office/drawing/2014/main" id="{BA25B985-4F21-1FDE-427D-20E61DE69C06}"/>
              </a:ext>
            </a:extLst>
          </p:cNvPr>
          <p:cNvGraphicFramePr/>
          <p:nvPr>
            <p:extLst>
              <p:ext uri="{D42A27DB-BD31-4B8C-83A1-F6EECF244321}">
                <p14:modId xmlns:p14="http://schemas.microsoft.com/office/powerpoint/2010/main" val="940769416"/>
              </p:ext>
            </p:extLst>
          </p:nvPr>
        </p:nvGraphicFramePr>
        <p:xfrm>
          <a:off x="2267744" y="2420888"/>
          <a:ext cx="5591944" cy="41180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TextBox 11">
            <a:extLst>
              <a:ext uri="{FF2B5EF4-FFF2-40B4-BE49-F238E27FC236}">
                <a16:creationId xmlns:a16="http://schemas.microsoft.com/office/drawing/2014/main" id="{CF981261-5ABF-4B3A-917C-C505252EA4F4}"/>
              </a:ext>
            </a:extLst>
          </p:cNvPr>
          <p:cNvSpPr txBox="1"/>
          <p:nvPr/>
        </p:nvSpPr>
        <p:spPr>
          <a:xfrm>
            <a:off x="1860376" y="291009"/>
            <a:ext cx="7056784" cy="1077218"/>
          </a:xfrm>
          <a:prstGeom prst="rect">
            <a:avLst/>
          </a:prstGeom>
          <a:noFill/>
        </p:spPr>
        <p:txBody>
          <a:bodyPr wrap="square" rtlCol="0">
            <a:spAutoFit/>
          </a:bodyPr>
          <a:lstStyle/>
          <a:p>
            <a:r>
              <a:rPr lang="en-US" sz="3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This Nuclear power also has some downsides ! </a:t>
            </a:r>
          </a:p>
        </p:txBody>
      </p:sp>
      <p:sp>
        <p:nvSpPr>
          <p:cNvPr id="13" name="TextBox 12">
            <a:extLst>
              <a:ext uri="{FF2B5EF4-FFF2-40B4-BE49-F238E27FC236}">
                <a16:creationId xmlns:a16="http://schemas.microsoft.com/office/drawing/2014/main" id="{ACA03A57-CA83-8D7F-D65B-BE5DD6FC4EB7}"/>
              </a:ext>
            </a:extLst>
          </p:cNvPr>
          <p:cNvSpPr txBox="1"/>
          <p:nvPr/>
        </p:nvSpPr>
        <p:spPr>
          <a:xfrm>
            <a:off x="1880070" y="1503358"/>
            <a:ext cx="7037089" cy="461665"/>
          </a:xfrm>
          <a:prstGeom prst="rect">
            <a:avLst/>
          </a:prstGeom>
          <a:noFill/>
        </p:spPr>
        <p:txBody>
          <a:bodyPr wrap="square" rtlCol="0">
            <a:spAutoFit/>
          </a:bodyPr>
          <a:lstStyle/>
          <a:p>
            <a:r>
              <a:rPr lang="en-US" sz="2400" b="1" dirty="0">
                <a:ln/>
                <a:solidFill>
                  <a:schemeClr val="accent4">
                    <a:lumMod val="50000"/>
                  </a:schemeClr>
                </a:solidFill>
                <a:effectLst>
                  <a:outerShdw blurRad="38100" dist="19050" dir="2700000" algn="tl" rotWithShape="0">
                    <a:schemeClr val="dk1">
                      <a:lumMod val="50000"/>
                      <a:alpha val="40000"/>
                    </a:schemeClr>
                  </a:outerShdw>
                </a:effectLst>
              </a:rPr>
              <a:t>These negative aspects affect our environment </a:t>
            </a:r>
          </a:p>
        </p:txBody>
      </p:sp>
      <p:pic>
        <p:nvPicPr>
          <p:cNvPr id="17" name="Graphic 16" descr="Atom">
            <a:extLst>
              <a:ext uri="{FF2B5EF4-FFF2-40B4-BE49-F238E27FC236}">
                <a16:creationId xmlns:a16="http://schemas.microsoft.com/office/drawing/2014/main" id="{C1306957-86B7-293C-790B-7F0C48C3EAA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550" y="2874932"/>
            <a:ext cx="1634187" cy="1634187"/>
          </a:xfrm>
          <a:prstGeom prst="rect">
            <a:avLst/>
          </a:prstGeom>
        </p:spPr>
      </p:pic>
      <p:pic>
        <p:nvPicPr>
          <p:cNvPr id="19" name="Graphic 18" descr="High voltage">
            <a:extLst>
              <a:ext uri="{FF2B5EF4-FFF2-40B4-BE49-F238E27FC236}">
                <a16:creationId xmlns:a16="http://schemas.microsoft.com/office/drawing/2014/main" id="{7B4125B7-55A4-F5E2-35CF-DB2A88330E8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2749" y="5354642"/>
            <a:ext cx="914400" cy="914400"/>
          </a:xfrm>
          <a:prstGeom prst="rect">
            <a:avLst/>
          </a:prstGeom>
        </p:spPr>
      </p:pic>
      <p:pic>
        <p:nvPicPr>
          <p:cNvPr id="21" name="Graphic 20" descr="Windmill">
            <a:extLst>
              <a:ext uri="{FF2B5EF4-FFF2-40B4-BE49-F238E27FC236}">
                <a16:creationId xmlns:a16="http://schemas.microsoft.com/office/drawing/2014/main" id="{ABF714A7-CE0F-1B88-4F73-9D7DBC0ABAF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53373" y="659638"/>
            <a:ext cx="1417177" cy="1417177"/>
          </a:xfrm>
          <a:prstGeom prst="rect">
            <a:avLst/>
          </a:prstGeom>
        </p:spPr>
      </p:pic>
      <p:pic>
        <p:nvPicPr>
          <p:cNvPr id="23" name="Graphic 22" descr="Sustainability">
            <a:extLst>
              <a:ext uri="{FF2B5EF4-FFF2-40B4-BE49-F238E27FC236}">
                <a16:creationId xmlns:a16="http://schemas.microsoft.com/office/drawing/2014/main" id="{FE79DAFC-BB6A-31E5-F0E3-39012A4FC89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2855" y="4994748"/>
            <a:ext cx="1634187" cy="1634187"/>
          </a:xfrm>
          <a:prstGeom prst="rect">
            <a:avLst/>
          </a:prstGeom>
        </p:spPr>
      </p:pic>
    </p:spTree>
    <p:extLst>
      <p:ext uri="{BB962C8B-B14F-4D97-AF65-F5344CB8AC3E}">
        <p14:creationId xmlns:p14="http://schemas.microsoft.com/office/powerpoint/2010/main" val="9853318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sndAc>
          <p:stSnd>
            <p:snd r:embed="rId2" name="coin.wav"/>
          </p:stSnd>
        </p:sndAc>
      </p:transition>
    </mc:Choice>
    <mc:Fallback xmlns="">
      <p:transition spd="slow">
        <p:fade/>
        <p:sndAc>
          <p:stSnd>
            <p:snd r:embed="rId17" name="coin.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0" fill="hold"/>
                                        <p:tgtEl>
                                          <p:spTgt spid="11"/>
                                        </p:tgtEl>
                                        <p:attrNameLst>
                                          <p:attrName>ppt_w</p:attrName>
                                        </p:attrNameLst>
                                      </p:cBhvr>
                                      <p:tavLst>
                                        <p:tav tm="0" fmla="#ppt_w*sin(2.5*pi*$)">
                                          <p:val>
                                            <p:fltVal val="0"/>
                                          </p:val>
                                        </p:tav>
                                        <p:tav tm="100000">
                                          <p:val>
                                            <p:fltVal val="1"/>
                                          </p:val>
                                        </p:tav>
                                      </p:tavLst>
                                    </p:anim>
                                    <p:anim calcmode="lin" valueType="num">
                                      <p:cBhvr>
                                        <p:cTn id="8" dur="5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arn(inVertical)">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additive="base">
                                        <p:cTn id="18" dur="500" fill="hold"/>
                                        <p:tgtEl>
                                          <p:spTgt spid="21"/>
                                        </p:tgtEl>
                                        <p:attrNameLst>
                                          <p:attrName>ppt_x</p:attrName>
                                        </p:attrNameLst>
                                      </p:cBhvr>
                                      <p:tavLst>
                                        <p:tav tm="0">
                                          <p:val>
                                            <p:strVal val="#ppt_x"/>
                                          </p:val>
                                        </p:tav>
                                        <p:tav tm="100000">
                                          <p:val>
                                            <p:strVal val="#ppt_x"/>
                                          </p:val>
                                        </p:tav>
                                      </p:tavLst>
                                    </p:anim>
                                    <p:anim calcmode="lin" valueType="num">
                                      <p:cBhvr additive="base">
                                        <p:cTn id="19"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ppt_x"/>
                                          </p:val>
                                        </p:tav>
                                        <p:tav tm="100000">
                                          <p:val>
                                            <p:strVal val="#ppt_x"/>
                                          </p:val>
                                        </p:tav>
                                      </p:tavLst>
                                    </p:anim>
                                    <p:anim calcmode="lin" valueType="num">
                                      <p:cBhvr additive="base">
                                        <p:cTn id="25"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additive="base">
                                        <p:cTn id="30" dur="500" fill="hold"/>
                                        <p:tgtEl>
                                          <p:spTgt spid="23"/>
                                        </p:tgtEl>
                                        <p:attrNameLst>
                                          <p:attrName>ppt_x</p:attrName>
                                        </p:attrNameLst>
                                      </p:cBhvr>
                                      <p:tavLst>
                                        <p:tav tm="0">
                                          <p:val>
                                            <p:strVal val="#ppt_x"/>
                                          </p:val>
                                        </p:tav>
                                        <p:tav tm="100000">
                                          <p:val>
                                            <p:strVal val="#ppt_x"/>
                                          </p:val>
                                        </p:tav>
                                      </p:tavLst>
                                    </p:anim>
                                    <p:anim calcmode="lin" valueType="num">
                                      <p:cBhvr additive="base">
                                        <p:cTn id="31"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9500BA5-C8F1-233F-26F1-0D9A8905CB92}"/>
              </a:ext>
            </a:extLst>
          </p:cNvPr>
          <p:cNvSpPr txBox="1"/>
          <p:nvPr/>
        </p:nvSpPr>
        <p:spPr>
          <a:xfrm>
            <a:off x="3995936" y="2060848"/>
            <a:ext cx="184731" cy="369332"/>
          </a:xfrm>
          <a:prstGeom prst="rect">
            <a:avLst/>
          </a:prstGeom>
          <a:noFill/>
        </p:spPr>
        <p:txBody>
          <a:bodyPr wrap="none" rtlCol="0">
            <a:spAutoFit/>
          </a:bodyPr>
          <a:lstStyle/>
          <a:p>
            <a:endParaRPr lang="en-BD" dirty="0"/>
          </a:p>
        </p:txBody>
      </p:sp>
      <p:sp>
        <p:nvSpPr>
          <p:cNvPr id="3" name="TextBox 2">
            <a:extLst>
              <a:ext uri="{FF2B5EF4-FFF2-40B4-BE49-F238E27FC236}">
                <a16:creationId xmlns:a16="http://schemas.microsoft.com/office/drawing/2014/main" id="{25D12CC3-00FD-5E9C-7BD7-5BC460E35D21}"/>
              </a:ext>
            </a:extLst>
          </p:cNvPr>
          <p:cNvSpPr txBox="1"/>
          <p:nvPr/>
        </p:nvSpPr>
        <p:spPr>
          <a:xfrm>
            <a:off x="359532" y="2245514"/>
            <a:ext cx="8064896" cy="1569660"/>
          </a:xfrm>
          <a:prstGeom prst="rect">
            <a:avLst/>
          </a:prstGeom>
          <a:noFill/>
        </p:spPr>
        <p:txBody>
          <a:bodyPr wrap="square" rtlCol="0">
            <a:spAutoFit/>
          </a:bodyPr>
          <a:lstStyle/>
          <a:p>
            <a:pPr algn="just"/>
            <a:r>
              <a:rPr lang="en-GB" sz="4800" b="1" dirty="0">
                <a:solidFill>
                  <a:schemeClr val="accent4">
                    <a:lumMod val="50000"/>
                  </a:schemeClr>
                </a:solidFill>
              </a:rPr>
              <a:t>Thank you all for watching     		our presentation</a:t>
            </a:r>
          </a:p>
        </p:txBody>
      </p:sp>
      <p:sp>
        <p:nvSpPr>
          <p:cNvPr id="5" name="TextBox 4">
            <a:extLst>
              <a:ext uri="{FF2B5EF4-FFF2-40B4-BE49-F238E27FC236}">
                <a16:creationId xmlns:a16="http://schemas.microsoft.com/office/drawing/2014/main" id="{3EA52845-5255-9760-E42A-5964E9E83B00}"/>
              </a:ext>
            </a:extLst>
          </p:cNvPr>
          <p:cNvSpPr txBox="1"/>
          <p:nvPr/>
        </p:nvSpPr>
        <p:spPr>
          <a:xfrm>
            <a:off x="2411760" y="4273002"/>
            <a:ext cx="3960440" cy="1477328"/>
          </a:xfrm>
          <a:prstGeom prst="rect">
            <a:avLst/>
          </a:prstGeom>
          <a:noFill/>
        </p:spPr>
        <p:txBody>
          <a:bodyPr wrap="square" rtlCol="0">
            <a:spAutoFit/>
          </a:bodyPr>
          <a:lstStyle/>
          <a:p>
            <a:pPr algn="just"/>
            <a:r>
              <a:rPr lang="en-GB" sz="3600" b="1" dirty="0">
                <a:solidFill>
                  <a:schemeClr val="accent4">
                    <a:lumMod val="50000"/>
                  </a:schemeClr>
                </a:solidFill>
              </a:rPr>
              <a:t>Do you have any question for us ?</a:t>
            </a:r>
            <a:endParaRPr lang="en-BD" sz="3600" b="1" dirty="0">
              <a:solidFill>
                <a:schemeClr val="accent4">
                  <a:lumMod val="50000"/>
                </a:schemeClr>
              </a:solidFill>
            </a:endParaRPr>
          </a:p>
          <a:p>
            <a:endParaRPr lang="en-BD" dirty="0"/>
          </a:p>
        </p:txBody>
      </p:sp>
    </p:spTree>
    <p:extLst>
      <p:ext uri="{BB962C8B-B14F-4D97-AF65-F5344CB8AC3E}">
        <p14:creationId xmlns:p14="http://schemas.microsoft.com/office/powerpoint/2010/main" val="34601369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sndAc>
          <p:stSnd>
            <p:snd r:embed="rId2" name="explode.wav"/>
          </p:stSnd>
        </p:sndAc>
      </p:transition>
    </mc:Choice>
    <mc:Fallback xmlns="">
      <p:transition spd="slow">
        <p:fade/>
        <p:sndAc>
          <p:stSnd>
            <p:snd r:embed="rId4" name="explode.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6" presetClass="emph" presetSubtype="0" fill="hold" nodeType="clickEffect">
                                  <p:stCondLst>
                                    <p:cond delay="0"/>
                                  </p:stCondLst>
                                  <p:iterate type="lt">
                                    <p:tmPct val="10000"/>
                                  </p:iterate>
                                  <p:childTnLst>
                                    <p:animScale>
                                      <p:cBhvr>
                                        <p:cTn id="6" dur="250" autoRev="1" fill="hold">
                                          <p:stCondLst>
                                            <p:cond delay="0"/>
                                          </p:stCondLst>
                                        </p:cTn>
                                        <p:tgtEl>
                                          <p:spTgt spid="5">
                                            <p:txEl>
                                              <p:pRg st="0" end="0"/>
                                            </p:txEl>
                                          </p:spTgt>
                                        </p:tgtEl>
                                      </p:cBhvr>
                                      <p:to x="80000" y="100000"/>
                                    </p:animScale>
                                    <p:anim by="(#ppt_w*0.10)" calcmode="lin" valueType="num">
                                      <p:cBhvr>
                                        <p:cTn id="7" dur="250" autoRev="1" fill="hold">
                                          <p:stCondLst>
                                            <p:cond delay="0"/>
                                          </p:stCondLst>
                                        </p:cTn>
                                        <p:tgtEl>
                                          <p:spTgt spid="5">
                                            <p:txEl>
                                              <p:pRg st="0" end="0"/>
                                            </p:txEl>
                                          </p:spTgt>
                                        </p:tgtEl>
                                        <p:attrNameLst>
                                          <p:attrName>ppt_x</p:attrName>
                                        </p:attrNameLst>
                                      </p:cBhvr>
                                    </p:anim>
                                    <p:anim by="(-#ppt_w*0.10)" calcmode="lin" valueType="num">
                                      <p:cBhvr>
                                        <p:cTn id="8" dur="250" autoRev="1" fill="hold">
                                          <p:stCondLst>
                                            <p:cond delay="0"/>
                                          </p:stCondLst>
                                        </p:cTn>
                                        <p:tgtEl>
                                          <p:spTgt spid="5">
                                            <p:txEl>
                                              <p:pRg st="0" end="0"/>
                                            </p:txEl>
                                          </p:spTgt>
                                        </p:tgtEl>
                                        <p:attrNameLst>
                                          <p:attrName>ppt_y</p:attrName>
                                        </p:attrNameLst>
                                      </p:cBhvr>
                                    </p:anim>
                                    <p:animRot by="-480000">
                                      <p:cBhvr>
                                        <p:cTn id="9" dur="250" autoRev="1" fill="hold">
                                          <p:stCondLst>
                                            <p:cond delay="0"/>
                                          </p:stCondLst>
                                        </p:cTn>
                                        <p:tgtEl>
                                          <p:spTgt spid="5">
                                            <p:txEl>
                                              <p:pRg st="0" end="0"/>
                                            </p:txEl>
                                          </p:spTgt>
                                        </p:tgtEl>
                                        <p:attrNameLst>
                                          <p:attrName>r</p:attrName>
                                        </p:attrNameLst>
                                      </p:cBhvr>
                                    </p:animRot>
                                  </p:childTnLst>
                                </p:cTn>
                              </p:par>
                            </p:childTnLst>
                          </p:cTn>
                        </p:par>
                      </p:childTnLst>
                    </p:cTn>
                  </p:par>
                  <p:par>
                    <p:cTn id="10" fill="hold">
                      <p:stCondLst>
                        <p:cond delay="indefinite"/>
                      </p:stCondLst>
                      <p:childTnLst>
                        <p:par>
                          <p:cTn id="11" fill="hold">
                            <p:stCondLst>
                              <p:cond delay="0"/>
                            </p:stCondLst>
                            <p:childTnLst>
                              <p:par>
                                <p:cTn id="12" presetID="34" presetClass="emph" presetSubtype="0" fill="hold" nodeType="clickEffect">
                                  <p:stCondLst>
                                    <p:cond delay="0"/>
                                  </p:stCondLst>
                                  <p:iterate type="lt">
                                    <p:tmPct val="10000"/>
                                  </p:iterate>
                                  <p:childTnLst>
                                    <p:animMotion origin="layout" path="M 0.0 0.0 L 0.0 -0.07213" pathEditMode="relative" ptsTypes="">
                                      <p:cBhvr>
                                        <p:cTn id="13" dur="250" accel="50000" decel="50000" autoRev="1" fill="hold">
                                          <p:stCondLst>
                                            <p:cond delay="0"/>
                                          </p:stCondLst>
                                        </p:cTn>
                                        <p:tgtEl>
                                          <p:spTgt spid="3">
                                            <p:txEl>
                                              <p:pRg st="0" end="0"/>
                                            </p:txEl>
                                          </p:spTgt>
                                        </p:tgtEl>
                                        <p:attrNameLst>
                                          <p:attrName>ppt_x</p:attrName>
                                          <p:attrName>ppt_y</p:attrName>
                                        </p:attrNameLst>
                                      </p:cBhvr>
                                    </p:animMotion>
                                    <p:animRot by="1500000">
                                      <p:cBhvr>
                                        <p:cTn id="14" dur="125" fill="hold">
                                          <p:stCondLst>
                                            <p:cond delay="0"/>
                                          </p:stCondLst>
                                        </p:cTn>
                                        <p:tgtEl>
                                          <p:spTgt spid="3">
                                            <p:txEl>
                                              <p:pRg st="0" end="0"/>
                                            </p:txEl>
                                          </p:spTgt>
                                        </p:tgtEl>
                                        <p:attrNameLst>
                                          <p:attrName>r</p:attrName>
                                        </p:attrNameLst>
                                      </p:cBhvr>
                                    </p:animRot>
                                    <p:animRot by="-1500000">
                                      <p:cBhvr>
                                        <p:cTn id="15" dur="125" fill="hold">
                                          <p:stCondLst>
                                            <p:cond delay="125"/>
                                          </p:stCondLst>
                                        </p:cTn>
                                        <p:tgtEl>
                                          <p:spTgt spid="3">
                                            <p:txEl>
                                              <p:pRg st="0" end="0"/>
                                            </p:txEl>
                                          </p:spTgt>
                                        </p:tgtEl>
                                        <p:attrNameLst>
                                          <p:attrName>r</p:attrName>
                                        </p:attrNameLst>
                                      </p:cBhvr>
                                    </p:animRot>
                                    <p:animRot by="-1500000">
                                      <p:cBhvr>
                                        <p:cTn id="16" dur="125" fill="hold">
                                          <p:stCondLst>
                                            <p:cond delay="250"/>
                                          </p:stCondLst>
                                        </p:cTn>
                                        <p:tgtEl>
                                          <p:spTgt spid="3">
                                            <p:txEl>
                                              <p:pRg st="0" end="0"/>
                                            </p:txEl>
                                          </p:spTgt>
                                        </p:tgtEl>
                                        <p:attrNameLst>
                                          <p:attrName>r</p:attrName>
                                        </p:attrNameLst>
                                      </p:cBhvr>
                                    </p:animRot>
                                    <p:animRot by="1500000">
                                      <p:cBhvr>
                                        <p:cTn id="17" dur="125" fill="hold">
                                          <p:stCondLst>
                                            <p:cond delay="375"/>
                                          </p:stCondLst>
                                        </p:cTn>
                                        <p:tgtEl>
                                          <p:spTgt spid="3">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AF7C53-1A1D-C890-8FAB-9F71F52BC993}"/>
              </a:ext>
            </a:extLst>
          </p:cNvPr>
          <p:cNvSpPr txBox="1"/>
          <p:nvPr/>
        </p:nvSpPr>
        <p:spPr>
          <a:xfrm>
            <a:off x="3095836" y="3445842"/>
            <a:ext cx="3600400" cy="830997"/>
          </a:xfrm>
          <a:prstGeom prst="rect">
            <a:avLst/>
          </a:prstGeom>
          <a:noFill/>
        </p:spPr>
        <p:txBody>
          <a:bodyPr wrap="square" rtlCol="0">
            <a:spAutoFit/>
          </a:bodyPr>
          <a:lstStyle/>
          <a:p>
            <a:r>
              <a:rPr lang="en-GB" sz="2400" b="1" i="1" dirty="0"/>
              <a:t>2. Abrar </a:t>
            </a:r>
            <a:r>
              <a:rPr lang="en-GB" sz="2400" b="1" i="1" dirty="0" err="1"/>
              <a:t>hossain</a:t>
            </a:r>
            <a:r>
              <a:rPr lang="en-GB" sz="2400" b="1" i="1" dirty="0"/>
              <a:t> </a:t>
            </a:r>
            <a:r>
              <a:rPr lang="en-GB" sz="2400" b="1" i="1" dirty="0" err="1"/>
              <a:t>Zahin</a:t>
            </a:r>
            <a:endParaRPr lang="en-GB" sz="2400" b="1" i="1" dirty="0"/>
          </a:p>
          <a:p>
            <a:r>
              <a:rPr lang="en-GB" sz="2400" b="1" i="1" dirty="0"/>
              <a:t>ID - 2022-2-60-040</a:t>
            </a:r>
            <a:endParaRPr lang="en-BD" sz="2400" b="1" i="1" dirty="0"/>
          </a:p>
        </p:txBody>
      </p:sp>
      <p:sp>
        <p:nvSpPr>
          <p:cNvPr id="5" name="TextBox 4">
            <a:extLst>
              <a:ext uri="{FF2B5EF4-FFF2-40B4-BE49-F238E27FC236}">
                <a16:creationId xmlns:a16="http://schemas.microsoft.com/office/drawing/2014/main" id="{CA1C82EF-6649-127D-5136-EC610F86A23E}"/>
              </a:ext>
            </a:extLst>
          </p:cNvPr>
          <p:cNvSpPr txBox="1"/>
          <p:nvPr/>
        </p:nvSpPr>
        <p:spPr>
          <a:xfrm>
            <a:off x="323528" y="2564904"/>
            <a:ext cx="3600400" cy="830997"/>
          </a:xfrm>
          <a:prstGeom prst="rect">
            <a:avLst/>
          </a:prstGeom>
          <a:noFill/>
        </p:spPr>
        <p:txBody>
          <a:bodyPr wrap="square" rtlCol="0">
            <a:spAutoFit/>
          </a:bodyPr>
          <a:lstStyle/>
          <a:p>
            <a:r>
              <a:rPr lang="en-GB" sz="2400" b="1" i="1" dirty="0"/>
              <a:t>1.Tamim Hasan </a:t>
            </a:r>
            <a:r>
              <a:rPr lang="en-GB" sz="2400" b="1" i="1" dirty="0" err="1"/>
              <a:t>Saykat</a:t>
            </a:r>
            <a:endParaRPr lang="en-GB" sz="2400" b="1" i="1" dirty="0"/>
          </a:p>
          <a:p>
            <a:r>
              <a:rPr lang="en-GB" sz="2400" b="1" i="1" dirty="0"/>
              <a:t>ID - 2022-1-60-289</a:t>
            </a:r>
          </a:p>
        </p:txBody>
      </p:sp>
      <p:sp>
        <p:nvSpPr>
          <p:cNvPr id="6" name="TextBox 5">
            <a:extLst>
              <a:ext uri="{FF2B5EF4-FFF2-40B4-BE49-F238E27FC236}">
                <a16:creationId xmlns:a16="http://schemas.microsoft.com/office/drawing/2014/main" id="{2CE350AB-933E-8808-9C0F-0E07DF989DA1}"/>
              </a:ext>
            </a:extLst>
          </p:cNvPr>
          <p:cNvSpPr txBox="1"/>
          <p:nvPr/>
        </p:nvSpPr>
        <p:spPr>
          <a:xfrm>
            <a:off x="5940152" y="4581128"/>
            <a:ext cx="2763363" cy="830997"/>
          </a:xfrm>
          <a:prstGeom prst="rect">
            <a:avLst/>
          </a:prstGeom>
          <a:noFill/>
        </p:spPr>
        <p:txBody>
          <a:bodyPr wrap="square" rtlCol="0">
            <a:spAutoFit/>
          </a:bodyPr>
          <a:lstStyle/>
          <a:p>
            <a:r>
              <a:rPr lang="en-GB" sz="2400" b="1" i="1" dirty="0"/>
              <a:t>3.Umme </a:t>
            </a:r>
            <a:r>
              <a:rPr lang="en-GB" sz="2400" b="1" i="1" dirty="0" err="1"/>
              <a:t>Sumaya</a:t>
            </a:r>
            <a:endParaRPr lang="en-GB" sz="2400" b="1" i="1" dirty="0"/>
          </a:p>
          <a:p>
            <a:r>
              <a:rPr lang="en-GB" sz="2400" b="1" i="1" dirty="0"/>
              <a:t>2022-2-60-035</a:t>
            </a:r>
          </a:p>
        </p:txBody>
      </p:sp>
    </p:spTree>
    <p:extLst>
      <p:ext uri="{BB962C8B-B14F-4D97-AF65-F5344CB8AC3E}">
        <p14:creationId xmlns:p14="http://schemas.microsoft.com/office/powerpoint/2010/main" val="4113719867"/>
      </p:ext>
    </p:extLst>
  </p:cSld>
  <p:clrMapOvr>
    <a:masterClrMapping/>
  </p:clrMapOvr>
  <mc:AlternateContent xmlns:mc="http://schemas.openxmlformats.org/markup-compatibility/2006" xmlns:p14="http://schemas.microsoft.com/office/powerpoint/2010/main">
    <mc:Choice Requires="p14">
      <p:transition spd="slow" p14:dur="2000">
        <p:randomBar dir="vert"/>
        <p:sndAc>
          <p:stSnd>
            <p:snd r:embed="rId2" name="click.wav"/>
          </p:stSnd>
        </p:sndAc>
      </p:transition>
    </mc:Choice>
    <mc:Fallback xmlns="">
      <p:transition spd="slow">
        <p:randomBar dir="vert"/>
        <p:sndAc>
          <p:stSnd>
            <p:snd r:embed="rId5"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7" presetClass="entr" presetSubtype="1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C7AC6-E9A8-06C7-431B-D862FF2286D6}"/>
              </a:ext>
            </a:extLst>
          </p:cNvPr>
          <p:cNvSpPr>
            <a:spLocks noGrp="1"/>
          </p:cNvSpPr>
          <p:nvPr>
            <p:ph type="ctrTitle"/>
          </p:nvPr>
        </p:nvSpPr>
        <p:spPr/>
        <p:txBody>
          <a:bodyPr/>
          <a:lstStyle/>
          <a:p>
            <a:r>
              <a:rPr lang="en-BD" dirty="0"/>
              <a:t>	Nuclear Energy</a:t>
            </a:r>
          </a:p>
        </p:txBody>
      </p:sp>
      <p:sp>
        <p:nvSpPr>
          <p:cNvPr id="3" name="Subtitle 2">
            <a:extLst>
              <a:ext uri="{FF2B5EF4-FFF2-40B4-BE49-F238E27FC236}">
                <a16:creationId xmlns:a16="http://schemas.microsoft.com/office/drawing/2014/main" id="{54DE4B73-0570-A28A-14DD-BB00019417AF}"/>
              </a:ext>
            </a:extLst>
          </p:cNvPr>
          <p:cNvSpPr>
            <a:spLocks noGrp="1"/>
          </p:cNvSpPr>
          <p:nvPr>
            <p:ph type="subTitle" idx="1"/>
          </p:nvPr>
        </p:nvSpPr>
        <p:spPr/>
        <p:txBody>
          <a:bodyPr/>
          <a:lstStyle/>
          <a:p>
            <a:r>
              <a:rPr lang="en-US" dirty="0"/>
              <a:t>     Energy Generation Process</a:t>
            </a:r>
            <a:endParaRPr lang="uk-UA" dirty="0"/>
          </a:p>
          <a:p>
            <a:endParaRPr lang="en-BD" dirty="0"/>
          </a:p>
        </p:txBody>
      </p:sp>
    </p:spTree>
    <p:extLst>
      <p:ext uri="{BB962C8B-B14F-4D97-AF65-F5344CB8AC3E}">
        <p14:creationId xmlns:p14="http://schemas.microsoft.com/office/powerpoint/2010/main" val="1422008602"/>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chimes.wav"/>
          </p:stSnd>
        </p:sndAc>
      </p:transition>
    </mc:Choice>
    <mc:Fallback xmlns="">
      <p:transition spd="slow">
        <p:fade/>
        <p:sndAc>
          <p:stSnd>
            <p:snd r:embed="rId3" name="chimes.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type="body" idx="1"/>
          </p:nvPr>
        </p:nvSpPr>
        <p:spPr>
          <a:xfrm>
            <a:off x="0" y="5445224"/>
            <a:ext cx="9144000" cy="1412776"/>
          </a:xfrm>
        </p:spPr>
        <p:txBody>
          <a:bodyPr/>
          <a:lstStyle/>
          <a:p>
            <a:pPr algn="just">
              <a:lnSpc>
                <a:spcPct val="80000"/>
              </a:lnSpc>
              <a:buFont typeface="Wingdings" pitchFamily="2" charset="2"/>
              <a:buChar char="v"/>
            </a:pPr>
            <a:r>
              <a:rPr lang="en-GB" sz="2000" dirty="0">
                <a:solidFill>
                  <a:srgbClr val="333333"/>
                </a:solidFill>
                <a:latin typeface="Roboto" panose="02000000000000000000" pitchFamily="2" charset="0"/>
              </a:rPr>
              <a:t>N</a:t>
            </a:r>
            <a:r>
              <a:rPr lang="en-GB" sz="2000" b="0" i="0" u="none" strike="noStrike" dirty="0">
                <a:solidFill>
                  <a:srgbClr val="333333"/>
                </a:solidFill>
                <a:effectLst/>
                <a:latin typeface="Roboto" panose="02000000000000000000" pitchFamily="2" charset="0"/>
              </a:rPr>
              <a:t>uclear fission, the division of atoms takes place to form smaller atoms by releasing energy. Nuclear power plants produce energy using nuclear fission.</a:t>
            </a:r>
          </a:p>
          <a:p>
            <a:pPr>
              <a:lnSpc>
                <a:spcPct val="80000"/>
              </a:lnSpc>
              <a:buFont typeface="Wingdings" pitchFamily="2" charset="2"/>
              <a:buChar char="v"/>
            </a:pPr>
            <a:r>
              <a:rPr lang="en-GB" sz="2000" i="0" u="none" strike="noStrike" dirty="0">
                <a:solidFill>
                  <a:srgbClr val="333333"/>
                </a:solidFill>
                <a:effectLst/>
                <a:latin typeface="Roboto" panose="02000000000000000000" pitchFamily="2" charset="0"/>
              </a:rPr>
              <a:t>The Sun produces energy using the mechanism of nuclear fusion.</a:t>
            </a:r>
            <a:endParaRPr lang="uk-UA" sz="2000" dirty="0"/>
          </a:p>
        </p:txBody>
      </p:sp>
      <p:sp>
        <p:nvSpPr>
          <p:cNvPr id="3" name="Title 2">
            <a:extLst>
              <a:ext uri="{FF2B5EF4-FFF2-40B4-BE49-F238E27FC236}">
                <a16:creationId xmlns:a16="http://schemas.microsoft.com/office/drawing/2014/main" id="{77DD6D53-5D9F-0F61-7FF1-C8E33767BCF3}"/>
              </a:ext>
            </a:extLst>
          </p:cNvPr>
          <p:cNvSpPr>
            <a:spLocks noGrp="1"/>
          </p:cNvSpPr>
          <p:nvPr>
            <p:ph type="title"/>
          </p:nvPr>
        </p:nvSpPr>
        <p:spPr>
          <a:xfrm>
            <a:off x="58623" y="1951224"/>
            <a:ext cx="5688632" cy="648072"/>
          </a:xfrm>
        </p:spPr>
        <p:txBody>
          <a:bodyPr/>
          <a:lstStyle/>
          <a:p>
            <a:r>
              <a:rPr lang="en-BD" dirty="0"/>
              <a:t>What is Nuclear Energy ?</a:t>
            </a:r>
          </a:p>
        </p:txBody>
      </p:sp>
      <mc:AlternateContent xmlns:mc="http://schemas.openxmlformats.org/markup-compatibility/2006">
        <mc:Choice xmlns:am3d="http://schemas.microsoft.com/office/drawing/2017/model3d" Requires="am3d">
          <p:graphicFrame>
            <p:nvGraphicFramePr>
              <p:cNvPr id="2" name="3D Model 1" descr="Atom">
                <a:extLst>
                  <a:ext uri="{FF2B5EF4-FFF2-40B4-BE49-F238E27FC236}">
                    <a16:creationId xmlns:a16="http://schemas.microsoft.com/office/drawing/2014/main" id="{FC15242D-3A09-442D-FF8D-46E401019C2B}"/>
                  </a:ext>
                </a:extLst>
              </p:cNvPr>
              <p:cNvGraphicFramePr>
                <a:graphicFrameLocks noChangeAspect="1"/>
              </p:cNvGraphicFramePr>
              <p:nvPr>
                <p:extLst>
                  <p:ext uri="{D42A27DB-BD31-4B8C-83A1-F6EECF244321}">
                    <p14:modId xmlns:p14="http://schemas.microsoft.com/office/powerpoint/2010/main" val="2130074240"/>
                  </p:ext>
                </p:extLst>
              </p:nvPr>
            </p:nvGraphicFramePr>
            <p:xfrm>
              <a:off x="5936825" y="-46919"/>
              <a:ext cx="2752018" cy="2802746"/>
            </p:xfrm>
            <a:graphic>
              <a:graphicData uri="http://schemas.microsoft.com/office/drawing/2017/model3d">
                <am3d:model3d r:embed="rId3">
                  <am3d:spPr>
                    <a:xfrm>
                      <a:off x="0" y="0"/>
                      <a:ext cx="2752018" cy="2802746"/>
                    </a:xfrm>
                    <a:prstGeom prst="rect">
                      <a:avLst/>
                    </a:prstGeom>
                  </am3d:spPr>
                  <am3d:camera>
                    <am3d:pos x="0" y="0" z="75649323"/>
                    <am3d:up dx="0" dy="36000000" dz="0"/>
                    <am3d:lookAt x="0" y="0" z="0"/>
                    <am3d:perspective fov="2700000"/>
                  </am3d:camera>
                  <am3d:trans>
                    <am3d:meterPerModelUnit n="8932787" d="1000000"/>
                    <am3d:preTrans dx="-97570" dy="-16907335" dz="0"/>
                    <am3d:scale>
                      <am3d:sx n="1000000" d="1000000"/>
                      <am3d:sy n="1000000" d="1000000"/>
                      <am3d:sz n="1000000" d="1000000"/>
                    </am3d:scale>
                    <am3d:rot ax="-2318212" ay="-1199381" az="-6797367"/>
                    <am3d:postTrans dx="0" dy="0" dz="0"/>
                  </am3d:trans>
                  <am3d:raster rName="Office3DRenderer" rVer="16.0.8326">
                    <am3d:blip r:embed="rId4"/>
                  </am3d:raster>
                  <am3d:objViewport viewportSz="47811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Atom">
                <a:extLst>
                  <a:ext uri="{FF2B5EF4-FFF2-40B4-BE49-F238E27FC236}">
                    <a16:creationId xmlns:a16="http://schemas.microsoft.com/office/drawing/2014/main" id="{FC15242D-3A09-442D-FF8D-46E401019C2B}"/>
                  </a:ext>
                </a:extLst>
              </p:cNvPr>
              <p:cNvPicPr>
                <a:picLocks noGrp="1" noRot="1" noChangeAspect="1" noMove="1" noResize="1" noEditPoints="1" noAdjustHandles="1" noChangeArrowheads="1" noChangeShapeType="1" noCrop="1"/>
              </p:cNvPicPr>
              <p:nvPr/>
            </p:nvPicPr>
            <p:blipFill>
              <a:blip r:embed="rId4"/>
              <a:stretch>
                <a:fillRect/>
              </a:stretch>
            </p:blipFill>
            <p:spPr>
              <a:xfrm>
                <a:off x="5936825" y="-46919"/>
                <a:ext cx="2752018" cy="2802746"/>
              </a:xfrm>
              <a:prstGeom prst="rect">
                <a:avLst/>
              </a:prstGeom>
            </p:spPr>
          </p:pic>
        </mc:Fallback>
      </mc:AlternateContent>
      <p:graphicFrame>
        <p:nvGraphicFramePr>
          <p:cNvPr id="4" name="Diagram 3">
            <a:extLst>
              <a:ext uri="{FF2B5EF4-FFF2-40B4-BE49-F238E27FC236}">
                <a16:creationId xmlns:a16="http://schemas.microsoft.com/office/drawing/2014/main" id="{4B4C47E9-4BC1-A272-7851-94730AE41BB6}"/>
              </a:ext>
            </a:extLst>
          </p:cNvPr>
          <p:cNvGraphicFramePr/>
          <p:nvPr>
            <p:extLst>
              <p:ext uri="{D42A27DB-BD31-4B8C-83A1-F6EECF244321}">
                <p14:modId xmlns:p14="http://schemas.microsoft.com/office/powerpoint/2010/main" val="1929589942"/>
              </p:ext>
            </p:extLst>
          </p:nvPr>
        </p:nvGraphicFramePr>
        <p:xfrm>
          <a:off x="0" y="2564905"/>
          <a:ext cx="3059832" cy="256476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Picture 6">
            <a:extLst>
              <a:ext uri="{FF2B5EF4-FFF2-40B4-BE49-F238E27FC236}">
                <a16:creationId xmlns:a16="http://schemas.microsoft.com/office/drawing/2014/main" id="{3736AE8A-ECF2-BF73-C7CD-6BEF1A4386D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83480" y="2757072"/>
            <a:ext cx="5401380" cy="23005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ircle/>
        <p:sndAc>
          <p:stSnd>
            <p:snd r:embed="rId2" name="whoosh.wav"/>
          </p:stSnd>
        </p:sndAc>
      </p:transition>
    </mc:Choice>
    <mc:Fallback xmlns="">
      <p:transition spd="slow">
        <p:circle/>
        <p:sndAc>
          <p:stSnd>
            <p:snd r:embed="rId11" name="whoosh.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 presetClass="entr" presetSubtype="1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checkerboard(across)">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72A30A5-EBE6-8002-DC52-FD1B704AC4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mc:AlternateContent xmlns:mc="http://schemas.openxmlformats.org/markup-compatibility/2006">
        <mc:Choice xmlns:am3d="http://schemas.microsoft.com/office/drawing/2017/model3d" Requires="am3d">
          <p:graphicFrame>
            <p:nvGraphicFramePr>
              <p:cNvPr id="14" name="3D Model 13" descr="Atom">
                <a:extLst>
                  <a:ext uri="{FF2B5EF4-FFF2-40B4-BE49-F238E27FC236}">
                    <a16:creationId xmlns:a16="http://schemas.microsoft.com/office/drawing/2014/main" id="{9529F3A6-1351-2057-3A0D-C603A70757A5}"/>
                  </a:ext>
                </a:extLst>
              </p:cNvPr>
              <p:cNvGraphicFramePr>
                <a:graphicFrameLocks noChangeAspect="1"/>
              </p:cNvGraphicFramePr>
              <p:nvPr>
                <p:extLst>
                  <p:ext uri="{D42A27DB-BD31-4B8C-83A1-F6EECF244321}">
                    <p14:modId xmlns:p14="http://schemas.microsoft.com/office/powerpoint/2010/main" val="229276931"/>
                  </p:ext>
                </p:extLst>
              </p:nvPr>
            </p:nvGraphicFramePr>
            <p:xfrm>
              <a:off x="4131805" y="174407"/>
              <a:ext cx="2368052" cy="2216090"/>
            </p:xfrm>
            <a:graphic>
              <a:graphicData uri="http://schemas.microsoft.com/office/drawing/2017/model3d">
                <am3d:model3d r:embed="rId4">
                  <am3d:spPr>
                    <a:xfrm>
                      <a:off x="0" y="0"/>
                      <a:ext cx="2368052" cy="2216090"/>
                    </a:xfrm>
                    <a:prstGeom prst="rect">
                      <a:avLst/>
                    </a:prstGeom>
                  </am3d:spPr>
                  <am3d:camera>
                    <am3d:pos x="0" y="0" z="75649323"/>
                    <am3d:up dx="0" dy="36000000" dz="0"/>
                    <am3d:lookAt x="0" y="0" z="0"/>
                    <am3d:perspective fov="2700000"/>
                  </am3d:camera>
                  <am3d:trans>
                    <am3d:meterPerModelUnit n="8932787" d="1000000"/>
                    <am3d:preTrans dx="-97570" dy="-16907335" dz="0"/>
                    <am3d:scale>
                      <am3d:sx n="1000000" d="1000000"/>
                      <am3d:sy n="1000000" d="1000000"/>
                      <am3d:sz n="1000000" d="1000000"/>
                    </am3d:scale>
                    <am3d:rot ax="4729582" ay="1795295" az="4103786"/>
                    <am3d:postTrans dx="0" dy="0" dz="0"/>
                  </am3d:trans>
                  <am3d:raster rName="Office3DRenderer" rVer="16.0.8326">
                    <am3d:blip r:embed="rId5"/>
                  </am3d:raster>
                  <am3d:objViewport viewportSz="386232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Atom">
                <a:extLst>
                  <a:ext uri="{FF2B5EF4-FFF2-40B4-BE49-F238E27FC236}">
                    <a16:creationId xmlns:a16="http://schemas.microsoft.com/office/drawing/2014/main" id="{9529F3A6-1351-2057-3A0D-C603A70757A5}"/>
                  </a:ext>
                </a:extLst>
              </p:cNvPr>
              <p:cNvPicPr>
                <a:picLocks noGrp="1" noRot="1" noChangeAspect="1" noMove="1" noResize="1" noEditPoints="1" noAdjustHandles="1" noChangeArrowheads="1" noChangeShapeType="1" noCrop="1"/>
              </p:cNvPicPr>
              <p:nvPr/>
            </p:nvPicPr>
            <p:blipFill>
              <a:blip r:embed="rId5"/>
              <a:stretch>
                <a:fillRect/>
              </a:stretch>
            </p:blipFill>
            <p:spPr>
              <a:xfrm>
                <a:off x="4131805" y="174407"/>
                <a:ext cx="2368052" cy="2216090"/>
              </a:xfrm>
              <a:prstGeom prst="rect">
                <a:avLst/>
              </a:prstGeom>
            </p:spPr>
          </p:pic>
        </mc:Fallback>
      </mc:AlternateContent>
      <p:pic>
        <p:nvPicPr>
          <p:cNvPr id="18" name="Graphic 17" descr="Atom">
            <a:extLst>
              <a:ext uri="{FF2B5EF4-FFF2-40B4-BE49-F238E27FC236}">
                <a16:creationId xmlns:a16="http://schemas.microsoft.com/office/drawing/2014/main" id="{CA86EBDE-AA3C-A0BE-7787-F4BEE1938DD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80256" y="423738"/>
            <a:ext cx="1717429" cy="1717429"/>
          </a:xfrm>
          <a:prstGeom prst="rect">
            <a:avLst/>
          </a:prstGeom>
        </p:spPr>
      </p:pic>
      <p:pic>
        <p:nvPicPr>
          <p:cNvPr id="20" name="Graphic 19" descr="Windmill">
            <a:extLst>
              <a:ext uri="{FF2B5EF4-FFF2-40B4-BE49-F238E27FC236}">
                <a16:creationId xmlns:a16="http://schemas.microsoft.com/office/drawing/2014/main" id="{16FB7900-3956-24DB-8942-2B367EDDF58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938934" y="461181"/>
            <a:ext cx="1609328" cy="1609328"/>
          </a:xfrm>
          <a:prstGeom prst="rect">
            <a:avLst/>
          </a:prstGeom>
        </p:spPr>
      </p:pic>
      <p:sp>
        <p:nvSpPr>
          <p:cNvPr id="24" name="TextBox 23">
            <a:extLst>
              <a:ext uri="{FF2B5EF4-FFF2-40B4-BE49-F238E27FC236}">
                <a16:creationId xmlns:a16="http://schemas.microsoft.com/office/drawing/2014/main" id="{59DB4B63-D6CC-EFE9-EF38-97EA51438610}"/>
              </a:ext>
            </a:extLst>
          </p:cNvPr>
          <p:cNvSpPr txBox="1"/>
          <p:nvPr/>
        </p:nvSpPr>
        <p:spPr>
          <a:xfrm>
            <a:off x="2445487" y="3267175"/>
            <a:ext cx="6037909" cy="1200329"/>
          </a:xfrm>
          <a:prstGeom prst="rect">
            <a:avLst/>
          </a:prstGeom>
          <a:noFill/>
        </p:spPr>
        <p:txBody>
          <a:bodyPr wrap="square" rtlCol="0">
            <a:spAutoFit/>
          </a:bodyPr>
          <a:lstStyle/>
          <a:p>
            <a:pPr algn="ctr"/>
            <a:r>
              <a:rPr lang="en-BD" sz="2400" b="1" dirty="0">
                <a:solidFill>
                  <a:srgbClr val="0070C0"/>
                </a:solidFill>
              </a:rPr>
              <a:t>Now We Will Describe The Ruppur Power Plant Energy Generation Process Steps By Steps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F83C889-57B0-15DE-6319-22883991A7AF}"/>
                  </a:ext>
                </a:extLst>
              </p:cNvPr>
              <p:cNvSpPr txBox="1"/>
              <p:nvPr/>
            </p:nvSpPr>
            <p:spPr>
              <a:xfrm>
                <a:off x="4123312" y="4911884"/>
                <a:ext cx="2623581" cy="864596"/>
              </a:xfrm>
              <a:prstGeom prst="rect">
                <a:avLst/>
              </a:prstGeom>
              <a:noFill/>
            </p:spPr>
            <p:txBody>
              <a:bodyPr wrap="square" rtlCol="0">
                <a:spAutoFit/>
              </a:bodyPr>
              <a:lstStyle/>
              <a:p>
                <a:r>
                  <a:rPr lang="en-BD" sz="4400" dirty="0"/>
                  <a:t>👉</a:t>
                </a:r>
                <a14:m>
                  <m:oMath xmlns:m="http://schemas.openxmlformats.org/officeDocument/2006/math">
                    <m:r>
                      <a:rPr lang="en-BD" sz="4400" i="1" smtClean="0">
                        <a:latin typeface="Cambria Math" panose="02040503050406030204" pitchFamily="18" charset="0"/>
                      </a:rPr>
                      <m:t>👉</m:t>
                    </m:r>
                  </m:oMath>
                </a14:m>
                <a:r>
                  <a:rPr lang="en-BD" sz="4400" dirty="0"/>
                  <a:t>👉👉</a:t>
                </a:r>
              </a:p>
            </p:txBody>
          </p:sp>
        </mc:Choice>
        <mc:Fallback xmlns="">
          <p:sp>
            <p:nvSpPr>
              <p:cNvPr id="25" name="TextBox 24">
                <a:extLst>
                  <a:ext uri="{FF2B5EF4-FFF2-40B4-BE49-F238E27FC236}">
                    <a16:creationId xmlns:a16="http://schemas.microsoft.com/office/drawing/2014/main" id="{CF83C889-57B0-15DE-6319-22883991A7AF}"/>
                  </a:ext>
                </a:extLst>
              </p:cNvPr>
              <p:cNvSpPr txBox="1">
                <a:spLocks noRot="1" noChangeAspect="1" noMove="1" noResize="1" noEditPoints="1" noAdjustHandles="1" noChangeArrowheads="1" noChangeShapeType="1" noTextEdit="1"/>
              </p:cNvSpPr>
              <p:nvPr/>
            </p:nvSpPr>
            <p:spPr>
              <a:xfrm>
                <a:off x="4123312" y="4911884"/>
                <a:ext cx="2623581" cy="864596"/>
              </a:xfrm>
              <a:prstGeom prst="rect">
                <a:avLst/>
              </a:prstGeom>
              <a:blipFill>
                <a:blip r:embed="rId13"/>
                <a:stretch>
                  <a:fillRect l="-9135" t="-4286" r="-1442" b="-32857"/>
                </a:stretch>
              </a:blipFill>
            </p:spPr>
            <p:txBody>
              <a:bodyPr/>
              <a:lstStyle/>
              <a:p>
                <a:r>
                  <a:rPr lang="en-BD">
                    <a:noFill/>
                  </a:rPr>
                  <a:t> </a:t>
                </a:r>
              </a:p>
            </p:txBody>
          </p:sp>
        </mc:Fallback>
      </mc:AlternateContent>
      <mc:AlternateContent xmlns:mc="http://schemas.openxmlformats.org/markup-compatibility/2006">
        <mc:Choice xmlns:am3d="http://schemas.microsoft.com/office/drawing/2017/model3d" Requires="am3d">
          <p:graphicFrame>
            <p:nvGraphicFramePr>
              <p:cNvPr id="2" name="3D Model 1" descr="Wind turbine">
                <a:extLst>
                  <a:ext uri="{FF2B5EF4-FFF2-40B4-BE49-F238E27FC236}">
                    <a16:creationId xmlns:a16="http://schemas.microsoft.com/office/drawing/2014/main" id="{82D962E1-97AC-D80E-AF24-24AF721399E2}"/>
                  </a:ext>
                </a:extLst>
              </p:cNvPr>
              <p:cNvGraphicFramePr>
                <a:graphicFrameLocks noChangeAspect="1"/>
              </p:cNvGraphicFramePr>
              <p:nvPr>
                <p:extLst>
                  <p:ext uri="{D42A27DB-BD31-4B8C-83A1-F6EECF244321}">
                    <p14:modId xmlns:p14="http://schemas.microsoft.com/office/powerpoint/2010/main" val="1297798737"/>
                  </p:ext>
                </p:extLst>
              </p:nvPr>
            </p:nvGraphicFramePr>
            <p:xfrm>
              <a:off x="14777" y="-101909"/>
              <a:ext cx="1907374" cy="3675245"/>
            </p:xfrm>
            <a:graphic>
              <a:graphicData uri="http://schemas.microsoft.com/office/drawing/2017/model3d">
                <am3d:model3d r:embed="rId14">
                  <am3d:spPr>
                    <a:xfrm>
                      <a:off x="0" y="0"/>
                      <a:ext cx="1907374" cy="3675245"/>
                    </a:xfrm>
                    <a:prstGeom prst="rect">
                      <a:avLst/>
                    </a:prstGeom>
                  </am3d:spPr>
                  <am3d:camera>
                    <am3d:pos x="0" y="0" z="54541960"/>
                    <am3d:up dx="0" dy="36000000" dz="0"/>
                    <am3d:lookAt x="0" y="0" z="0"/>
                    <am3d:perspective fov="2700000"/>
                  </am3d:camera>
                  <am3d:trans>
                    <am3d:meterPerModelUnit n="1015819" d="1000000"/>
                    <am3d:preTrans dx="5925" dy="-17996460" dz="-487734"/>
                    <am3d:scale>
                      <am3d:sx n="1000000" d="1000000"/>
                      <am3d:sy n="1000000" d="1000000"/>
                      <am3d:sz n="1000000" d="1000000"/>
                    </am3d:scale>
                    <am3d:rot ax="1" ay="1104544" az="-3"/>
                    <am3d:postTrans dx="0" dy="0" dz="0"/>
                  </am3d:trans>
                  <am3d:raster rName="Office3DRenderer" rVer="16.0.8326">
                    <am3d:blip r:embed="rId15"/>
                  </am3d:raster>
                  <am3d:extLst>
                    <a:ext uri="{9A65AA19-BECB-4387-8358-8AD5134E1D82}">
                      <a3danim:embedAnim xmlns:a3danim="http://schemas.microsoft.com/office/drawing/2018/animation/model3d" animId="0">
                        <a3danim:animPr length="3299" count="indefinite"/>
                      </a3danim:embedAnim>
                    </a:ext>
                    <a:ext uri="{E9DE012E-A134-456F-84FE-255F9AAD75C6}">
                      <a3danim:posterFrame xmlns:a3danim="http://schemas.microsoft.com/office/drawing/2018/animation/model3d" animId="0"/>
                    </a:ext>
                  </am3d:extLst>
                  <am3d:objViewport viewportSz="40639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Wind turbine">
                <a:extLst>
                  <a:ext uri="{FF2B5EF4-FFF2-40B4-BE49-F238E27FC236}">
                    <a16:creationId xmlns:a16="http://schemas.microsoft.com/office/drawing/2014/main" id="{82D962E1-97AC-D80E-AF24-24AF721399E2}"/>
                  </a:ext>
                </a:extLst>
              </p:cNvPr>
              <p:cNvPicPr>
                <a:picLocks noGrp="1" noRot="1" noChangeAspect="1" noMove="1" noResize="1" noEditPoints="1" noAdjustHandles="1" noChangeArrowheads="1" noChangeShapeType="1" noCrop="1"/>
              </p:cNvPicPr>
              <p:nvPr/>
            </p:nvPicPr>
            <p:blipFill>
              <a:blip r:embed="rId15"/>
              <a:stretch>
                <a:fillRect/>
              </a:stretch>
            </p:blipFill>
            <p:spPr>
              <a:xfrm>
                <a:off x="14777" y="-101909"/>
                <a:ext cx="1907374" cy="367524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3D Model 2" descr="Wind turbine">
                <a:extLst>
                  <a:ext uri="{FF2B5EF4-FFF2-40B4-BE49-F238E27FC236}">
                    <a16:creationId xmlns:a16="http://schemas.microsoft.com/office/drawing/2014/main" id="{37B76FB7-0835-5491-EF34-8111F23A2C2E}"/>
                  </a:ext>
                </a:extLst>
              </p:cNvPr>
              <p:cNvGraphicFramePr>
                <a:graphicFrameLocks noChangeAspect="1"/>
              </p:cNvGraphicFramePr>
              <p:nvPr>
                <p:extLst>
                  <p:ext uri="{D42A27DB-BD31-4B8C-83A1-F6EECF244321}">
                    <p14:modId xmlns:p14="http://schemas.microsoft.com/office/powerpoint/2010/main" val="2161416144"/>
                  </p:ext>
                </p:extLst>
              </p:nvPr>
            </p:nvGraphicFramePr>
            <p:xfrm>
              <a:off x="0" y="2901872"/>
              <a:ext cx="1912869" cy="3956128"/>
            </p:xfrm>
            <a:graphic>
              <a:graphicData uri="http://schemas.microsoft.com/office/drawing/2017/model3d">
                <am3d:model3d r:embed="rId14">
                  <am3d:spPr>
                    <a:xfrm>
                      <a:off x="0" y="0"/>
                      <a:ext cx="1912869" cy="3956128"/>
                    </a:xfrm>
                    <a:prstGeom prst="rect">
                      <a:avLst/>
                    </a:prstGeom>
                  </am3d:spPr>
                  <am3d:camera>
                    <am3d:pos x="0" y="0" z="54541960"/>
                    <am3d:up dx="0" dy="36000000" dz="0"/>
                    <am3d:lookAt x="0" y="0" z="0"/>
                    <am3d:perspective fov="2700000"/>
                  </am3d:camera>
                  <am3d:trans>
                    <am3d:meterPerModelUnit n="1015819" d="1000000"/>
                    <am3d:preTrans dx="5925" dy="-17996460" dz="-487734"/>
                    <am3d:scale>
                      <am3d:sx n="1000000" d="1000000"/>
                      <am3d:sy n="1000000" d="1000000"/>
                      <am3d:sz n="1000000" d="1000000"/>
                    </am3d:scale>
                    <am3d:rot ax="370502" ay="-2751459" az="-266366"/>
                    <am3d:postTrans dx="0" dy="0" dz="0"/>
                  </am3d:trans>
                  <am3d:raster rName="Office3DRenderer" rVer="16.0.8326">
                    <am3d:blip r:embed="rId16"/>
                  </am3d:raster>
                  <am3d:extLst>
                    <a:ext uri="{9A65AA19-BECB-4387-8358-8AD5134E1D82}">
                      <a3danim:embedAnim xmlns:a3danim="http://schemas.microsoft.com/office/drawing/2018/animation/model3d" animId="0">
                        <a3danim:animPr length="3299" count="indefinite"/>
                      </a3danim:embedAnim>
                    </a:ext>
                    <a:ext uri="{E9DE012E-A134-456F-84FE-255F9AAD75C6}">
                      <a3danim:posterFrame xmlns:a3danim="http://schemas.microsoft.com/office/drawing/2018/animation/model3d" animId="0"/>
                    </a:ext>
                  </am3d:extLst>
                  <am3d:objViewport viewportSz="406399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Wind turbine">
                <a:extLst>
                  <a:ext uri="{FF2B5EF4-FFF2-40B4-BE49-F238E27FC236}">
                    <a16:creationId xmlns:a16="http://schemas.microsoft.com/office/drawing/2014/main" id="{37B76FB7-0835-5491-EF34-8111F23A2C2E}"/>
                  </a:ext>
                </a:extLst>
              </p:cNvPr>
              <p:cNvPicPr>
                <a:picLocks noGrp="1" noRot="1" noChangeAspect="1" noMove="1" noResize="1" noEditPoints="1" noAdjustHandles="1" noChangeArrowheads="1" noChangeShapeType="1" noCrop="1"/>
              </p:cNvPicPr>
              <p:nvPr/>
            </p:nvPicPr>
            <p:blipFill>
              <a:blip r:embed="rId16"/>
              <a:stretch>
                <a:fillRect/>
              </a:stretch>
            </p:blipFill>
            <p:spPr>
              <a:xfrm>
                <a:off x="0" y="2901872"/>
                <a:ext cx="1912869" cy="3956128"/>
              </a:xfrm>
              <a:prstGeom prst="rect">
                <a:avLst/>
              </a:prstGeom>
            </p:spPr>
          </p:pic>
        </mc:Fallback>
      </mc:AlternateContent>
    </p:spTree>
    <p:extLst>
      <p:ext uri="{BB962C8B-B14F-4D97-AF65-F5344CB8AC3E}">
        <p14:creationId xmlns:p14="http://schemas.microsoft.com/office/powerpoint/2010/main" val="2774950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hammer.wav"/>
          </p:stSnd>
        </p:sndAc>
      </p:transition>
    </mc:Choice>
    <mc:Fallback xmlns="">
      <p:transition spd="slow">
        <p:fade/>
        <p:sndAc>
          <p:stSnd>
            <p:snd r:embed="rId17" name="hammer.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3300" fill="hold"/>
                                        <p:tgtEl>
                                          <p:spTgt spid="3"/>
                                        </p:tgtEl>
                                        <p:attrNameLst>
                                          <p:attrName>embedded1</p:attrName>
                                        </p:attrNameLst>
                                      </p:cBhvr>
                                      <p:tavLst>
                                        <p:tav tm="0">
                                          <p:val>
                                            <p:fltVal val="0"/>
                                          </p:val>
                                        </p:tav>
                                        <p:tav tm="100000">
                                          <p:val>
                                            <p:fltVal val="1"/>
                                          </p:val>
                                        </p:tav>
                                      </p:tavLst>
                                    </p:anim>
                                  </p:childTnLst>
                                </p:cTn>
                              </p:par>
                              <p:par>
                                <p:cTn id="7" presetID="100" presetClass="emph" presetSubtype="1" repeatCount="indefinite" fill="hold" nodeType="withEffect">
                                  <p:stCondLst>
                                    <p:cond delay="0"/>
                                  </p:stCondLst>
                                  <p:childTnLst>
                                    <p:anim calcmode="lin" valueType="num">
                                      <p:cBhvr>
                                        <p:cTn id="8" dur="3300" fill="hold"/>
                                        <p:tgtEl>
                                          <p:spTgt spid="2"/>
                                        </p:tgtEl>
                                        <p:attrNameLst>
                                          <p:attrName>embedded1</p:attrName>
                                        </p:attrNameLst>
                                      </p:cBhvr>
                                      <p:tavLst>
                                        <p:tav tm="0">
                                          <p:val>
                                            <p:fltVal val="0"/>
                                          </p:val>
                                        </p:tav>
                                        <p:tav tm="100000">
                                          <p:val>
                                            <p:fltVal val="1"/>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checkerboard(across)">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3126EC1-4B4B-BCB5-C16C-5341EAD16703}"/>
              </a:ext>
            </a:extLst>
          </p:cNvPr>
          <p:cNvSpPr txBox="1"/>
          <p:nvPr/>
        </p:nvSpPr>
        <p:spPr>
          <a:xfrm>
            <a:off x="1691680" y="1700808"/>
            <a:ext cx="8707556" cy="369332"/>
          </a:xfrm>
          <a:prstGeom prst="rect">
            <a:avLst/>
          </a:prstGeom>
          <a:noFill/>
        </p:spPr>
        <p:txBody>
          <a:bodyPr wrap="square" rtlCol="0">
            <a:spAutoFit/>
          </a:bodyPr>
          <a:lstStyle/>
          <a:p>
            <a:endParaRPr lang="en-BD" dirty="0"/>
          </a:p>
        </p:txBody>
      </p:sp>
      <p:pic>
        <p:nvPicPr>
          <p:cNvPr id="9" name="Picture 8">
            <a:extLst>
              <a:ext uri="{FF2B5EF4-FFF2-40B4-BE49-F238E27FC236}">
                <a16:creationId xmlns:a16="http://schemas.microsoft.com/office/drawing/2014/main" id="{D9314A18-CBA0-9E41-1CAE-E7DA2807A6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9143999" cy="6857999"/>
          </a:xfrm>
          <a:prstGeom prst="rect">
            <a:avLst/>
          </a:prstGeom>
        </p:spPr>
      </p:pic>
      <p:graphicFrame>
        <p:nvGraphicFramePr>
          <p:cNvPr id="5" name="Diagram 4">
            <a:extLst>
              <a:ext uri="{FF2B5EF4-FFF2-40B4-BE49-F238E27FC236}">
                <a16:creationId xmlns:a16="http://schemas.microsoft.com/office/drawing/2014/main" id="{3E11C5D1-CC9C-28BD-A078-6BD8EFB13955}"/>
              </a:ext>
            </a:extLst>
          </p:cNvPr>
          <p:cNvGraphicFramePr/>
          <p:nvPr>
            <p:extLst>
              <p:ext uri="{D42A27DB-BD31-4B8C-83A1-F6EECF244321}">
                <p14:modId xmlns:p14="http://schemas.microsoft.com/office/powerpoint/2010/main" val="2784083942"/>
              </p:ext>
            </p:extLst>
          </p:nvPr>
        </p:nvGraphicFramePr>
        <p:xfrm>
          <a:off x="33293" y="1906097"/>
          <a:ext cx="8928992" cy="47432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a:extLst>
              <a:ext uri="{FF2B5EF4-FFF2-40B4-BE49-F238E27FC236}">
                <a16:creationId xmlns:a16="http://schemas.microsoft.com/office/drawing/2014/main" id="{30F2818A-3D05-A969-501D-2CF108BB208D}"/>
              </a:ext>
            </a:extLst>
          </p:cNvPr>
          <p:cNvSpPr txBox="1"/>
          <p:nvPr/>
        </p:nvSpPr>
        <p:spPr>
          <a:xfrm>
            <a:off x="5994495" y="2946866"/>
            <a:ext cx="2160241" cy="677108"/>
          </a:xfrm>
          <a:prstGeom prst="rect">
            <a:avLst/>
          </a:prstGeom>
          <a:noFill/>
        </p:spPr>
        <p:txBody>
          <a:bodyPr wrap="square" rtlCol="0">
            <a:spAutoFit/>
          </a:bodyPr>
          <a:lstStyle/>
          <a:p>
            <a:r>
              <a:rPr lang="en-GB" sz="2000" b="1" dirty="0">
                <a:solidFill>
                  <a:schemeClr val="accent4">
                    <a:lumMod val="50000"/>
                  </a:schemeClr>
                </a:solidFill>
              </a:rPr>
              <a:t>Biggest Project</a:t>
            </a:r>
          </a:p>
          <a:p>
            <a:endParaRPr lang="en-BD" dirty="0"/>
          </a:p>
        </p:txBody>
      </p:sp>
      <p:sp>
        <p:nvSpPr>
          <p:cNvPr id="10" name="TextBox 9">
            <a:extLst>
              <a:ext uri="{FF2B5EF4-FFF2-40B4-BE49-F238E27FC236}">
                <a16:creationId xmlns:a16="http://schemas.microsoft.com/office/drawing/2014/main" id="{26726484-E72F-3DE9-A87C-DFC2D10D1368}"/>
              </a:ext>
            </a:extLst>
          </p:cNvPr>
          <p:cNvSpPr txBox="1"/>
          <p:nvPr/>
        </p:nvSpPr>
        <p:spPr>
          <a:xfrm>
            <a:off x="5646075" y="3911134"/>
            <a:ext cx="2563532" cy="982609"/>
          </a:xfrm>
          <a:prstGeom prst="rect">
            <a:avLst/>
          </a:prstGeom>
          <a:noFill/>
        </p:spPr>
        <p:txBody>
          <a:bodyPr wrap="square" rtlCol="0">
            <a:spAutoFit/>
          </a:bodyPr>
          <a:lstStyle/>
          <a:p>
            <a:r>
              <a:rPr lang="en-GB" sz="2000" b="1" dirty="0">
                <a:solidFill>
                  <a:schemeClr val="accent4">
                    <a:lumMod val="50000"/>
                  </a:schemeClr>
                </a:solidFill>
              </a:rPr>
              <a:t>Carbon free electricity source</a:t>
            </a:r>
          </a:p>
          <a:p>
            <a:endParaRPr lang="en-BD" dirty="0"/>
          </a:p>
        </p:txBody>
      </p:sp>
      <p:sp>
        <p:nvSpPr>
          <p:cNvPr id="11" name="TextBox 10">
            <a:extLst>
              <a:ext uri="{FF2B5EF4-FFF2-40B4-BE49-F238E27FC236}">
                <a16:creationId xmlns:a16="http://schemas.microsoft.com/office/drawing/2014/main" id="{8976510D-5B9A-F09B-AA30-BBC6311EB8CC}"/>
              </a:ext>
            </a:extLst>
          </p:cNvPr>
          <p:cNvSpPr txBox="1"/>
          <p:nvPr/>
        </p:nvSpPr>
        <p:spPr>
          <a:xfrm>
            <a:off x="5611722" y="4996388"/>
            <a:ext cx="2980881" cy="923330"/>
          </a:xfrm>
          <a:prstGeom prst="rect">
            <a:avLst/>
          </a:prstGeom>
          <a:noFill/>
        </p:spPr>
        <p:txBody>
          <a:bodyPr wrap="square" rtlCol="0">
            <a:spAutoFit/>
          </a:bodyPr>
          <a:lstStyle/>
          <a:p>
            <a:r>
              <a:rPr lang="en-BD" b="1" dirty="0">
                <a:solidFill>
                  <a:schemeClr val="accent4">
                    <a:lumMod val="50000"/>
                  </a:schemeClr>
                </a:solidFill>
              </a:rPr>
              <a:t>Energy by 1 gm </a:t>
            </a:r>
            <a:r>
              <a:rPr lang="en-BD" b="1" baseline="-25000" dirty="0">
                <a:solidFill>
                  <a:schemeClr val="accent4">
                    <a:lumMod val="50000"/>
                  </a:schemeClr>
                </a:solidFill>
              </a:rPr>
              <a:t>92</a:t>
            </a:r>
            <a:r>
              <a:rPr lang="en-BD" b="1" dirty="0">
                <a:solidFill>
                  <a:schemeClr val="accent4">
                    <a:lumMod val="50000"/>
                  </a:schemeClr>
                </a:solidFill>
              </a:rPr>
              <a:t>U</a:t>
            </a:r>
            <a:r>
              <a:rPr lang="en-BD" b="1" baseline="30000" dirty="0">
                <a:solidFill>
                  <a:schemeClr val="accent4">
                    <a:lumMod val="50000"/>
                  </a:schemeClr>
                </a:solidFill>
              </a:rPr>
              <a:t>235 </a:t>
            </a:r>
            <a:r>
              <a:rPr lang="en-BD" b="1" dirty="0">
                <a:solidFill>
                  <a:schemeClr val="accent4">
                    <a:lumMod val="50000"/>
                  </a:schemeClr>
                </a:solidFill>
              </a:rPr>
              <a:t>= 2.5 millon times energy by burning of coul</a:t>
            </a:r>
          </a:p>
        </p:txBody>
      </p:sp>
      <p:sp>
        <p:nvSpPr>
          <p:cNvPr id="2" name="TextBox 1">
            <a:extLst>
              <a:ext uri="{FF2B5EF4-FFF2-40B4-BE49-F238E27FC236}">
                <a16:creationId xmlns:a16="http://schemas.microsoft.com/office/drawing/2014/main" id="{812569CB-ED1B-9357-13E4-24B27990F8CF}"/>
              </a:ext>
            </a:extLst>
          </p:cNvPr>
          <p:cNvSpPr txBox="1"/>
          <p:nvPr/>
        </p:nvSpPr>
        <p:spPr>
          <a:xfrm>
            <a:off x="323528" y="729956"/>
            <a:ext cx="3344185" cy="461665"/>
          </a:xfrm>
          <a:prstGeom prst="rect">
            <a:avLst/>
          </a:prstGeom>
          <a:noFill/>
        </p:spPr>
        <p:txBody>
          <a:bodyPr wrap="none" rtlCol="0">
            <a:spAutoFit/>
          </a:bodyPr>
          <a:lstStyle/>
          <a:p>
            <a:r>
              <a:rPr lang="en-BD" sz="2400" b="1" dirty="0">
                <a:solidFill>
                  <a:schemeClr val="accent4">
                    <a:lumMod val="50000"/>
                  </a:schemeClr>
                </a:solidFill>
              </a:rPr>
              <a:t>About Ruppur………..</a:t>
            </a:r>
          </a:p>
        </p:txBody>
      </p:sp>
    </p:spTree>
    <p:extLst>
      <p:ext uri="{BB962C8B-B14F-4D97-AF65-F5344CB8AC3E}">
        <p14:creationId xmlns:p14="http://schemas.microsoft.com/office/powerpoint/2010/main" val="5916108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urtains"/>
        <p:sndAc>
          <p:stSnd>
            <p:snd r:embed="rId2" name="camera.wav"/>
          </p:stSnd>
        </p:sndAc>
      </p:transition>
    </mc:Choice>
    <mc:Fallback xmlns="">
      <p:transition spd="slow">
        <p:fade/>
        <p:sndAc>
          <p:stSnd>
            <p:snd r:embed="rId9" name="camera.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800" decel="100000"/>
                                        <p:tgtEl>
                                          <p:spTgt spid="5"/>
                                        </p:tgtEl>
                                      </p:cBhvr>
                                    </p:animEffect>
                                    <p:anim calcmode="lin" valueType="num">
                                      <p:cBhvr>
                                        <p:cTn id="8" dur="800" decel="100000" fill="hold"/>
                                        <p:tgtEl>
                                          <p:spTgt spid="5"/>
                                        </p:tgtEl>
                                        <p:attrNameLst>
                                          <p:attrName>style.rotation</p:attrName>
                                        </p:attrNameLst>
                                      </p:cBhvr>
                                      <p:tavLst>
                                        <p:tav tm="0">
                                          <p:val>
                                            <p:fltVal val="-90"/>
                                          </p:val>
                                        </p:tav>
                                        <p:tav tm="100000">
                                          <p:val>
                                            <p:fltVal val="0"/>
                                          </p:val>
                                        </p:tav>
                                      </p:tavLst>
                                    </p:anim>
                                    <p:anim calcmode="lin" valueType="num">
                                      <p:cBhvr>
                                        <p:cTn id="9" dur="800" decel="100000" fill="hold"/>
                                        <p:tgtEl>
                                          <p:spTgt spid="5"/>
                                        </p:tgtEl>
                                        <p:attrNameLst>
                                          <p:attrName>ppt_x</p:attrName>
                                        </p:attrNameLst>
                                      </p:cBhvr>
                                      <p:tavLst>
                                        <p:tav tm="0">
                                          <p:val>
                                            <p:strVal val="#ppt_x+0.4"/>
                                          </p:val>
                                        </p:tav>
                                        <p:tav tm="100000">
                                          <p:val>
                                            <p:strVal val="#ppt_x-0.05"/>
                                          </p:val>
                                        </p:tav>
                                      </p:tavLst>
                                    </p:anim>
                                    <p:anim calcmode="lin" valueType="num">
                                      <p:cBhvr>
                                        <p:cTn id="10" dur="800" decel="100000" fill="hold"/>
                                        <p:tgtEl>
                                          <p:spTgt spid="5"/>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D4CA72-9A3A-CDAF-9E86-93F2C9D9B8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207"/>
            <a:ext cx="9143985" cy="6858000"/>
          </a:xfrm>
          <a:prstGeom prst="rect">
            <a:avLst/>
          </a:prstGeom>
        </p:spPr>
      </p:pic>
    </p:spTree>
    <p:extLst>
      <p:ext uri="{BB962C8B-B14F-4D97-AF65-F5344CB8AC3E}">
        <p14:creationId xmlns:p14="http://schemas.microsoft.com/office/powerpoint/2010/main" val="2187706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8D4134-B5E4-DBA5-43D3-6F6FC58319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extBox 5">
            <a:extLst>
              <a:ext uri="{FF2B5EF4-FFF2-40B4-BE49-F238E27FC236}">
                <a16:creationId xmlns:a16="http://schemas.microsoft.com/office/drawing/2014/main" id="{5D8E2C8D-8D45-8CFB-85AC-7D02DFC46E64}"/>
              </a:ext>
            </a:extLst>
          </p:cNvPr>
          <p:cNvSpPr txBox="1"/>
          <p:nvPr/>
        </p:nvSpPr>
        <p:spPr>
          <a:xfrm>
            <a:off x="1763688" y="116632"/>
            <a:ext cx="7371518" cy="2862322"/>
          </a:xfrm>
          <a:prstGeom prst="rect">
            <a:avLst/>
          </a:prstGeom>
          <a:noFill/>
        </p:spPr>
        <p:txBody>
          <a:bodyPr wrap="square" rtlCol="0">
            <a:spAutoFit/>
          </a:bodyPr>
          <a:lstStyle/>
          <a:p>
            <a:pPr algn="just"/>
            <a:r>
              <a:rPr lang="en-GB" sz="2000" b="1" dirty="0"/>
              <a:t>How do we get energy in Nuclear Power Plant?</a:t>
            </a:r>
          </a:p>
          <a:p>
            <a:pPr algn="just"/>
            <a:r>
              <a:rPr lang="en-GB" sz="2000" dirty="0"/>
              <a:t>Heat Energy is Generated in Reactor through Nuclear Fission Reaction.</a:t>
            </a:r>
          </a:p>
          <a:p>
            <a:pPr algn="just"/>
            <a:r>
              <a:rPr lang="en-GB" sz="2000" b="1" dirty="0"/>
              <a:t>What is Nuclear Fission ? </a:t>
            </a:r>
            <a:r>
              <a:rPr lang="en-GB" sz="2000" dirty="0"/>
              <a:t>Lets Explain: In Reactor </a:t>
            </a:r>
            <a:r>
              <a:rPr lang="en-GB" sz="2000" dirty="0" err="1"/>
              <a:t>Vessel,we</a:t>
            </a:r>
            <a:r>
              <a:rPr lang="en-GB" sz="2000" dirty="0"/>
              <a:t> take U235 atom and U235 is an Unstable Materials.Here,1 Neutron Collide with 1 U235 </a:t>
            </a:r>
            <a:r>
              <a:rPr lang="en-GB" sz="2000" dirty="0" err="1"/>
              <a:t>atom.Which</a:t>
            </a:r>
            <a:r>
              <a:rPr lang="en-GB" sz="2000" dirty="0"/>
              <a:t> Converts to U236 and it is more than Unstable Materials. Due to Which its breaks Down and produces </a:t>
            </a:r>
            <a:r>
              <a:rPr lang="en-GB" sz="2000" dirty="0" err="1"/>
              <a:t>kr</a:t>
            </a:r>
            <a:r>
              <a:rPr lang="en-GB" sz="2000" dirty="0"/>
              <a:t>, Ba, 3 Neutrons and much more Heat energy. </a:t>
            </a:r>
            <a:endParaRPr lang="en-BD" sz="2000" dirty="0"/>
          </a:p>
        </p:txBody>
      </p:sp>
      <p:pic>
        <p:nvPicPr>
          <p:cNvPr id="8" name="Picture 7">
            <a:extLst>
              <a:ext uri="{FF2B5EF4-FFF2-40B4-BE49-F238E27FC236}">
                <a16:creationId xmlns:a16="http://schemas.microsoft.com/office/drawing/2014/main" id="{15E28C8E-D509-AD85-18A2-0882C3767E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3728" y="2978954"/>
            <a:ext cx="6083963" cy="2756728"/>
          </a:xfrm>
          <a:prstGeom prst="rect">
            <a:avLst/>
          </a:prstGeom>
        </p:spPr>
      </p:pic>
      <p:sp>
        <p:nvSpPr>
          <p:cNvPr id="9" name="TextBox 8">
            <a:extLst>
              <a:ext uri="{FF2B5EF4-FFF2-40B4-BE49-F238E27FC236}">
                <a16:creationId xmlns:a16="http://schemas.microsoft.com/office/drawing/2014/main" id="{15280315-FCEC-8557-46AC-DCB9B8F041C0}"/>
              </a:ext>
            </a:extLst>
          </p:cNvPr>
          <p:cNvSpPr txBox="1"/>
          <p:nvPr/>
        </p:nvSpPr>
        <p:spPr>
          <a:xfrm>
            <a:off x="1979712" y="5818038"/>
            <a:ext cx="6959067" cy="923330"/>
          </a:xfrm>
          <a:prstGeom prst="rect">
            <a:avLst/>
          </a:prstGeom>
          <a:noFill/>
        </p:spPr>
        <p:txBody>
          <a:bodyPr wrap="square" rtlCol="0">
            <a:spAutoFit/>
          </a:bodyPr>
          <a:lstStyle/>
          <a:p>
            <a:r>
              <a:rPr lang="en-GB" dirty="0"/>
              <a:t>This 3 Neutrons Collide with 3 more U235 and Producing Much More Energy.</a:t>
            </a:r>
          </a:p>
          <a:p>
            <a:r>
              <a:rPr lang="en-GB" dirty="0"/>
              <a:t>Example: Breaking 1 U235 Atom Produces: 200M </a:t>
            </a:r>
            <a:r>
              <a:rPr lang="en-GB" dirty="0" err="1"/>
              <a:t>ev</a:t>
            </a:r>
            <a:r>
              <a:rPr lang="en-GB" dirty="0"/>
              <a:t>.</a:t>
            </a:r>
            <a:endParaRPr lang="en-BD" dirty="0"/>
          </a:p>
        </p:txBody>
      </p:sp>
      <mc:AlternateContent xmlns:mc="http://schemas.openxmlformats.org/markup-compatibility/2006">
        <mc:Choice xmlns:am3d="http://schemas.microsoft.com/office/drawing/2017/model3d" Requires="am3d">
          <p:graphicFrame>
            <p:nvGraphicFramePr>
              <p:cNvPr id="2" name="3D Model 1" descr="Wind turbine">
                <a:extLst>
                  <a:ext uri="{FF2B5EF4-FFF2-40B4-BE49-F238E27FC236}">
                    <a16:creationId xmlns:a16="http://schemas.microsoft.com/office/drawing/2014/main" id="{11EB9E8C-2859-4532-D990-0C1F93E8929B}"/>
                  </a:ext>
                </a:extLst>
              </p:cNvPr>
              <p:cNvGraphicFramePr>
                <a:graphicFrameLocks noChangeAspect="1"/>
              </p:cNvGraphicFramePr>
              <p:nvPr>
                <p:extLst>
                  <p:ext uri="{D42A27DB-BD31-4B8C-83A1-F6EECF244321}">
                    <p14:modId xmlns:p14="http://schemas.microsoft.com/office/powerpoint/2010/main" val="945087377"/>
                  </p:ext>
                </p:extLst>
              </p:nvPr>
            </p:nvGraphicFramePr>
            <p:xfrm>
              <a:off x="8794" y="406929"/>
              <a:ext cx="1918141" cy="3991567"/>
            </p:xfrm>
            <a:graphic>
              <a:graphicData uri="http://schemas.microsoft.com/office/drawing/2017/model3d">
                <am3d:model3d r:embed="rId5">
                  <am3d:spPr>
                    <a:xfrm>
                      <a:off x="0" y="0"/>
                      <a:ext cx="1918141" cy="3991567"/>
                    </a:xfrm>
                    <a:prstGeom prst="rect">
                      <a:avLst/>
                    </a:prstGeom>
                  </am3d:spPr>
                  <am3d:camera>
                    <am3d:pos x="0" y="0" z="54541960"/>
                    <am3d:up dx="0" dy="36000000" dz="0"/>
                    <am3d:lookAt x="0" y="0" z="0"/>
                    <am3d:perspective fov="2700000"/>
                  </am3d:camera>
                  <am3d:trans>
                    <am3d:meterPerModelUnit n="1015819" d="1000000"/>
                    <am3d:preTrans dx="5925" dy="-17996460" dz="-487734"/>
                    <am3d:scale>
                      <am3d:sx n="1000000" d="1000000"/>
                      <am3d:sy n="1000000" d="1000000"/>
                      <am3d:sz n="1000000" d="1000000"/>
                    </am3d:scale>
                    <am3d:rot ax="1059074" ay="3048747" az="831264"/>
                    <am3d:postTrans dx="0" dy="0" dz="0"/>
                  </am3d:trans>
                  <am3d:raster rName="Office3DRenderer" rVer="16.0.8326">
                    <am3d:blip r:embed="rId6"/>
                  </am3d:raster>
                  <am3d:extLst>
                    <a:ext uri="{9A65AA19-BECB-4387-8358-8AD5134E1D82}">
                      <a3danim:embedAnim xmlns:a3danim="http://schemas.microsoft.com/office/drawing/2018/animation/model3d" animId="0">
                        <a3danim:animPr length="3299" count="indefinite"/>
                      </a3danim:embedAnim>
                    </a:ext>
                    <a:ext uri="{E9DE012E-A134-456F-84FE-255F9AAD75C6}">
                      <a3danim:posterFrame xmlns:a3danim="http://schemas.microsoft.com/office/drawing/2018/animation/model3d" animId="0"/>
                    </a:ext>
                  </am3d:extLst>
                  <am3d:objViewport viewportSz="406399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Wind turbine">
                <a:extLst>
                  <a:ext uri="{FF2B5EF4-FFF2-40B4-BE49-F238E27FC236}">
                    <a16:creationId xmlns:a16="http://schemas.microsoft.com/office/drawing/2014/main" id="{11EB9E8C-2859-4532-D990-0C1F93E8929B}"/>
                  </a:ext>
                </a:extLst>
              </p:cNvPr>
              <p:cNvPicPr>
                <a:picLocks noGrp="1" noRot="1" noChangeAspect="1" noMove="1" noResize="1" noEditPoints="1" noAdjustHandles="1" noChangeArrowheads="1" noChangeShapeType="1" noCrop="1"/>
              </p:cNvPicPr>
              <p:nvPr/>
            </p:nvPicPr>
            <p:blipFill>
              <a:blip r:embed="rId6"/>
              <a:stretch>
                <a:fillRect/>
              </a:stretch>
            </p:blipFill>
            <p:spPr>
              <a:xfrm>
                <a:off x="8794" y="406929"/>
                <a:ext cx="1918141" cy="3991567"/>
              </a:xfrm>
              <a:prstGeom prst="rect">
                <a:avLst/>
              </a:prstGeom>
            </p:spPr>
          </p:pic>
        </mc:Fallback>
      </mc:AlternateContent>
    </p:spTree>
    <p:extLst>
      <p:ext uri="{BB962C8B-B14F-4D97-AF65-F5344CB8AC3E}">
        <p14:creationId xmlns:p14="http://schemas.microsoft.com/office/powerpoint/2010/main" val="2879600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fallOver"/>
        <p:sndAc>
          <p:stSnd>
            <p:snd r:embed="rId2" name="voltage.wav"/>
          </p:stSnd>
        </p:sndAc>
      </p:transition>
    </mc:Choice>
    <mc:Fallback xmlns="">
      <p:transition spd="slow">
        <p:fade/>
        <p:sndAc>
          <p:stSnd>
            <p:snd r:embed="rId7" name="voltage.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3300" fill="hold"/>
                                        <p:tgtEl>
                                          <p:spTgt spid="2"/>
                                        </p:tgtEl>
                                        <p:attrNameLst>
                                          <p:attrName>embedded1</p:attrName>
                                        </p:attrNameLst>
                                      </p:cBhvr>
                                      <p:tavLst>
                                        <p:tav tm="0">
                                          <p:val>
                                            <p:fltVal val="0"/>
                                          </p:val>
                                        </p:tav>
                                        <p:tav tm="100000">
                                          <p:val>
                                            <p:fltVal val="1"/>
                                          </p:val>
                                        </p:tav>
                                      </p:tavLst>
                                    </p:anim>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DB5465-F2FF-7564-F6F8-951A878334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a:extLst>
              <a:ext uri="{FF2B5EF4-FFF2-40B4-BE49-F238E27FC236}">
                <a16:creationId xmlns:a16="http://schemas.microsoft.com/office/drawing/2014/main" id="{4147D444-1248-2C2E-B342-964D045AC434}"/>
              </a:ext>
            </a:extLst>
          </p:cNvPr>
          <p:cNvSpPr txBox="1"/>
          <p:nvPr/>
        </p:nvSpPr>
        <p:spPr>
          <a:xfrm>
            <a:off x="-1955" y="188640"/>
            <a:ext cx="8952170" cy="1631216"/>
          </a:xfrm>
          <a:prstGeom prst="rect">
            <a:avLst/>
          </a:prstGeom>
          <a:noFill/>
        </p:spPr>
        <p:txBody>
          <a:bodyPr wrap="square" rtlCol="0">
            <a:spAutoFit/>
          </a:bodyPr>
          <a:lstStyle/>
          <a:p>
            <a:pPr algn="just"/>
            <a:r>
              <a:rPr lang="en-GB" sz="2000" b="1" dirty="0">
                <a:solidFill>
                  <a:schemeClr val="accent4">
                    <a:lumMod val="50000"/>
                  </a:schemeClr>
                </a:solidFill>
              </a:rPr>
              <a:t>Thus the Chain Reaction Starts at a Geometric Rate and a Large amount of Heat Energy is Generated in the Reactor. </a:t>
            </a:r>
            <a:r>
              <a:rPr lang="en-GB" sz="2000" b="1" dirty="0" err="1">
                <a:solidFill>
                  <a:schemeClr val="accent4">
                    <a:lumMod val="50000"/>
                  </a:schemeClr>
                </a:solidFill>
              </a:rPr>
              <a:t>Thats</a:t>
            </a:r>
            <a:r>
              <a:rPr lang="en-GB" sz="2000" b="1" dirty="0">
                <a:solidFill>
                  <a:schemeClr val="accent4">
                    <a:lumMod val="50000"/>
                  </a:schemeClr>
                </a:solidFill>
              </a:rPr>
              <a:t> Called, </a:t>
            </a:r>
            <a:r>
              <a:rPr lang="en-GB" sz="2000" b="1" dirty="0" err="1">
                <a:solidFill>
                  <a:schemeClr val="accent4">
                    <a:lumMod val="50000"/>
                  </a:schemeClr>
                </a:solidFill>
              </a:rPr>
              <a:t>Neclear</a:t>
            </a:r>
            <a:r>
              <a:rPr lang="en-GB" sz="2000" b="1" dirty="0">
                <a:solidFill>
                  <a:schemeClr val="accent4">
                    <a:lumMod val="50000"/>
                  </a:schemeClr>
                </a:solidFill>
              </a:rPr>
              <a:t> Fission Reaction. This </a:t>
            </a:r>
            <a:r>
              <a:rPr lang="en-GB" sz="2000" b="1" dirty="0" err="1">
                <a:solidFill>
                  <a:schemeClr val="accent4">
                    <a:lumMod val="50000"/>
                  </a:schemeClr>
                </a:solidFill>
              </a:rPr>
              <a:t>Nuclears</a:t>
            </a:r>
            <a:r>
              <a:rPr lang="en-GB" sz="2000" b="1" dirty="0">
                <a:solidFill>
                  <a:schemeClr val="accent4">
                    <a:lumMod val="50000"/>
                  </a:schemeClr>
                </a:solidFill>
              </a:rPr>
              <a:t> Fission Rection Produces a Large amount of Heat Energy, Which is Controlled by Control Rods in the Middle of the Reactor</a:t>
            </a:r>
            <a:r>
              <a:rPr lang="en-GB" dirty="0"/>
              <a:t>.</a:t>
            </a:r>
            <a:endParaRPr lang="en-BD" dirty="0"/>
          </a:p>
        </p:txBody>
      </p:sp>
      <p:pic>
        <p:nvPicPr>
          <p:cNvPr id="7" name="Picture 6">
            <a:extLst>
              <a:ext uri="{FF2B5EF4-FFF2-40B4-BE49-F238E27FC236}">
                <a16:creationId xmlns:a16="http://schemas.microsoft.com/office/drawing/2014/main" id="{7D43AF99-D68E-9118-1CDB-F25E4C7B59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9792" y="1488926"/>
            <a:ext cx="4176464" cy="3438251"/>
          </a:xfrm>
          <a:prstGeom prst="rect">
            <a:avLst/>
          </a:prstGeom>
        </p:spPr>
      </p:pic>
      <p:sp>
        <p:nvSpPr>
          <p:cNvPr id="8" name="TextBox 7">
            <a:extLst>
              <a:ext uri="{FF2B5EF4-FFF2-40B4-BE49-F238E27FC236}">
                <a16:creationId xmlns:a16="http://schemas.microsoft.com/office/drawing/2014/main" id="{94B5928C-1F85-D4DE-42AF-DBDA3E6EB807}"/>
              </a:ext>
            </a:extLst>
          </p:cNvPr>
          <p:cNvSpPr txBox="1"/>
          <p:nvPr/>
        </p:nvSpPr>
        <p:spPr>
          <a:xfrm>
            <a:off x="-1955" y="4937976"/>
            <a:ext cx="9142045" cy="1938992"/>
          </a:xfrm>
          <a:prstGeom prst="rect">
            <a:avLst/>
          </a:prstGeom>
          <a:noFill/>
        </p:spPr>
        <p:txBody>
          <a:bodyPr wrap="square" rtlCol="0">
            <a:spAutoFit/>
          </a:bodyPr>
          <a:lstStyle/>
          <a:p>
            <a:pPr algn="just"/>
            <a:r>
              <a:rPr lang="en-GB" sz="2000" b="1" dirty="0"/>
              <a:t>The Entire Reactor is Filled With Heavy Water. The Heat Energy from Nuclear Fission Heats the water inside the Reactor. Then, Coolant absorbs the Generated Heat Energy and this Energy Flow to the Stem Generator. Stem Generator is Filled with water. This Water Converts into stem due to the high Heat Energy. The Generated Stem Flows into the turbine and turns the turbine Blades</a:t>
            </a:r>
            <a:endParaRPr lang="en-BD" sz="2000" b="1" dirty="0"/>
          </a:p>
        </p:txBody>
      </p:sp>
    </p:spTree>
    <p:extLst>
      <p:ext uri="{BB962C8B-B14F-4D97-AF65-F5344CB8AC3E}">
        <p14:creationId xmlns:p14="http://schemas.microsoft.com/office/powerpoint/2010/main" val="2379209583"/>
      </p:ext>
    </p:extLst>
  </p:cSld>
  <p:clrMapOvr>
    <a:masterClrMapping/>
  </p:clrMapOvr>
  <mc:AlternateContent xmlns:mc="http://schemas.openxmlformats.org/markup-compatibility/2006" xmlns:p14="http://schemas.microsoft.com/office/powerpoint/2010/main">
    <mc:Choice Requires="p14">
      <p:transition spd="slow" p14:dur="2000">
        <p14:flash/>
        <p:sndAc>
          <p:stSnd>
            <p:snd r:embed="rId2" name="suction.wav"/>
          </p:stSnd>
        </p:sndAc>
      </p:transition>
    </mc:Choice>
    <mc:Fallback xmlns="">
      <p:transition spd="slow">
        <p:fade/>
        <p:sndAc>
          <p:stSnd>
            <p:snd r:embed="rId7" name="suction.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00001">
  <a:themeElements>
    <a:clrScheme name="00001 3">
      <a:dk1>
        <a:srgbClr val="4D4D4D"/>
      </a:dk1>
      <a:lt1>
        <a:srgbClr val="FFFFFF"/>
      </a:lt1>
      <a:dk2>
        <a:srgbClr val="666633"/>
      </a:dk2>
      <a:lt2>
        <a:srgbClr val="660033"/>
      </a:lt2>
      <a:accent1>
        <a:srgbClr val="990033"/>
      </a:accent1>
      <a:accent2>
        <a:srgbClr val="FF6699"/>
      </a:accent2>
      <a:accent3>
        <a:srgbClr val="FFFFFF"/>
      </a:accent3>
      <a:accent4>
        <a:srgbClr val="404040"/>
      </a:accent4>
      <a:accent5>
        <a:srgbClr val="CAAAAD"/>
      </a:accent5>
      <a:accent6>
        <a:srgbClr val="E75C8A"/>
      </a:accent6>
      <a:hlink>
        <a:srgbClr val="FF9966"/>
      </a:hlink>
      <a:folHlink>
        <a:srgbClr val="EAEAEA"/>
      </a:folHlink>
    </a:clrScheme>
    <a:fontScheme name="0000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00001 1">
        <a:dk1>
          <a:srgbClr val="4D4D4D"/>
        </a:dk1>
        <a:lt1>
          <a:srgbClr val="FFFFFF"/>
        </a:lt1>
        <a:dk2>
          <a:srgbClr val="000000"/>
        </a:dk2>
        <a:lt2>
          <a:srgbClr val="800000"/>
        </a:lt2>
        <a:accent1>
          <a:srgbClr val="CC3300"/>
        </a:accent1>
        <a:accent2>
          <a:srgbClr val="FF9900"/>
        </a:accent2>
        <a:accent3>
          <a:srgbClr val="FFFFFF"/>
        </a:accent3>
        <a:accent4>
          <a:srgbClr val="404040"/>
        </a:accent4>
        <a:accent5>
          <a:srgbClr val="E2ADAA"/>
        </a:accent5>
        <a:accent6>
          <a:srgbClr val="E78A00"/>
        </a:accent6>
        <a:hlink>
          <a:srgbClr val="FFCC00"/>
        </a:hlink>
        <a:folHlink>
          <a:srgbClr val="EAEAEA"/>
        </a:folHlink>
      </a:clrScheme>
      <a:clrMap bg1="lt1" tx1="dk1" bg2="lt2" tx2="dk2" accent1="accent1" accent2="accent2" accent3="accent3" accent4="accent4" accent5="accent5" accent6="accent6" hlink="hlink" folHlink="folHlink"/>
    </a:extraClrScheme>
    <a:extraClrScheme>
      <a:clrScheme name="00001 2">
        <a:dk1>
          <a:srgbClr val="4D4D4D"/>
        </a:dk1>
        <a:lt1>
          <a:srgbClr val="FFFFFF"/>
        </a:lt1>
        <a:dk2>
          <a:srgbClr val="666633"/>
        </a:dk2>
        <a:lt2>
          <a:srgbClr val="CCCC00"/>
        </a:lt2>
        <a:accent1>
          <a:srgbClr val="FF9933"/>
        </a:accent1>
        <a:accent2>
          <a:srgbClr val="663300"/>
        </a:accent2>
        <a:accent3>
          <a:srgbClr val="FFFFFF"/>
        </a:accent3>
        <a:accent4>
          <a:srgbClr val="404040"/>
        </a:accent4>
        <a:accent5>
          <a:srgbClr val="FFCAAD"/>
        </a:accent5>
        <a:accent6>
          <a:srgbClr val="5C2D00"/>
        </a:accent6>
        <a:hlink>
          <a:srgbClr val="FFCC66"/>
        </a:hlink>
        <a:folHlink>
          <a:srgbClr val="EAEAEA"/>
        </a:folHlink>
      </a:clrScheme>
      <a:clrMap bg1="lt1" tx1="dk1" bg2="lt2" tx2="dk2" accent1="accent1" accent2="accent2" accent3="accent3" accent4="accent4" accent5="accent5" accent6="accent6" hlink="hlink" folHlink="folHlink"/>
    </a:extraClrScheme>
    <a:extraClrScheme>
      <a:clrScheme name="00001 3">
        <a:dk1>
          <a:srgbClr val="4D4D4D"/>
        </a:dk1>
        <a:lt1>
          <a:srgbClr val="FFFFFF"/>
        </a:lt1>
        <a:dk2>
          <a:srgbClr val="666633"/>
        </a:dk2>
        <a:lt2>
          <a:srgbClr val="660033"/>
        </a:lt2>
        <a:accent1>
          <a:srgbClr val="990033"/>
        </a:accent1>
        <a:accent2>
          <a:srgbClr val="FF6699"/>
        </a:accent2>
        <a:accent3>
          <a:srgbClr val="FFFFFF"/>
        </a:accent3>
        <a:accent4>
          <a:srgbClr val="404040"/>
        </a:accent4>
        <a:accent5>
          <a:srgbClr val="CAAAAD"/>
        </a:accent5>
        <a:accent6>
          <a:srgbClr val="E75C8A"/>
        </a:accent6>
        <a:hlink>
          <a:srgbClr val="FF9966"/>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768</TotalTime>
  <Words>574</Words>
  <Application>Microsoft Macintosh PowerPoint</Application>
  <PresentationFormat>On-screen Show (4:3)</PresentationFormat>
  <Paragraphs>55</Paragraphs>
  <Slides>14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Cambria Math</vt:lpstr>
      <vt:lpstr>Roboto</vt:lpstr>
      <vt:lpstr>Wingdings</vt:lpstr>
      <vt:lpstr>00001</vt:lpstr>
      <vt:lpstr> Welcome to the     presentation CHE-109</vt:lpstr>
      <vt:lpstr>PowerPoint Presentation</vt:lpstr>
      <vt:lpstr> Nuclear Energy</vt:lpstr>
      <vt:lpstr>What is Nuclear Energy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presentation</dc:title>
  <dc:creator>-</dc:creator>
  <cp:lastModifiedBy>abrarhossain1200@gmail.com</cp:lastModifiedBy>
  <cp:revision>130</cp:revision>
  <dcterms:created xsi:type="dcterms:W3CDTF">2005-07-23T09:00:18Z</dcterms:created>
  <dcterms:modified xsi:type="dcterms:W3CDTF">2022-12-13T19:57:15Z</dcterms:modified>
</cp:coreProperties>
</file>